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p:regular r:id="rId21"/>
      <p:bold r:id="rId22"/>
      <p:italic r:id="rId23"/>
      <p:boldItalic r:id="rId24"/>
    </p:embeddedFont>
    <p:embeddedFont>
      <p:font typeface="Lato"/>
      <p:regular r:id="rId25"/>
      <p:bold r:id="rId26"/>
      <p:italic r:id="rId27"/>
      <p:boldItalic r:id="rId28"/>
    </p:embeddedFont>
    <p:embeddedFont>
      <p:font typeface="Press Start 2P"/>
      <p:regular r:id="rId29"/>
    </p:embeddedFont>
    <p:embeddedFont>
      <p:font typeface="Fira Sans Condensed Medium"/>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essStart2P-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bold.fntdata"/><Relationship Id="rId30" Type="http://schemas.openxmlformats.org/officeDocument/2006/relationships/font" Target="fonts/FiraSansCondensedMedium-regular.fntdata"/><Relationship Id="rId11" Type="http://schemas.openxmlformats.org/officeDocument/2006/relationships/slide" Target="slides/slide7.xml"/><Relationship Id="rId33" Type="http://schemas.openxmlformats.org/officeDocument/2006/relationships/font" Target="fonts/FiraSansCondensedMedium-boldItalic.fntdata"/><Relationship Id="rId10" Type="http://schemas.openxmlformats.org/officeDocument/2006/relationships/slide" Target="slides/slide6.xml"/><Relationship Id="rId32" Type="http://schemas.openxmlformats.org/officeDocument/2006/relationships/font" Target="fonts/FiraSansCondensedMedium-italic.fntdata"/><Relationship Id="rId13" Type="http://schemas.openxmlformats.org/officeDocument/2006/relationships/slide" Target="slides/slide9.xml"/><Relationship Id="rId35" Type="http://schemas.openxmlformats.org/officeDocument/2006/relationships/font" Target="fonts/MavenPro-bold.fntdata"/><Relationship Id="rId12" Type="http://schemas.openxmlformats.org/officeDocument/2006/relationships/slide" Target="slides/slide8.xml"/><Relationship Id="rId34" Type="http://schemas.openxmlformats.org/officeDocument/2006/relationships/font" Target="fonts/MavenPro-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ce710277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ce710277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ad10344254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ad10344254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d10344254_0_17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d10344254_0_17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d1034425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d10344254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ad10344254_0_17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ad10344254_0_17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d1034425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d1034425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f17f2038e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f17f2038e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6f1ba423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f1ba423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d94538a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d94538a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03A3E"/>
                </a:solidFill>
                <a:highlight>
                  <a:srgbClr val="FFFFFF"/>
                </a:highlight>
                <a:latin typeface="Georgia"/>
                <a:ea typeface="Georgia"/>
                <a:cs typeface="Georgia"/>
                <a:sym typeface="Georgia"/>
              </a:rPr>
              <a:t>The dataset contains information regarding the sales of video games across various regions like North America, Europe, Japan and also globally, while also giving information regarding the Names, Publishers and Platforms. </a:t>
            </a:r>
            <a:endParaRPr sz="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a3364f63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a3364f63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6f1bce38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6f1bce38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ad10344254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ad10344254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d1034425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ad10344254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f70db2b9a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f70db2b9a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kaggle.com/gregorut/videogamesales" TargetMode="External"/><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8.gif"/><Relationship Id="rId7" Type="http://schemas.openxmlformats.org/officeDocument/2006/relationships/image" Target="../media/image9.gif"/><Relationship Id="rId8"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www.youtube.com/watch?v=x8gHLyS3zSw"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kaggle.com/gregorut/videogamesales" TargetMode="External"/><Relationship Id="rId4" Type="http://schemas.openxmlformats.org/officeDocument/2006/relationships/hyperlink" Target="https://aws.amazon.com/s3/" TargetMode="External"/><Relationship Id="rId9" Type="http://schemas.openxmlformats.org/officeDocument/2006/relationships/hyperlink" Target="https://github.com/zheyue/DATS_6450_Cloud_Computing_AWS_Final_Project" TargetMode="External"/><Relationship Id="rId5" Type="http://schemas.openxmlformats.org/officeDocument/2006/relationships/hyperlink" Target="https://aws.amazon.com/athena" TargetMode="External"/><Relationship Id="rId6" Type="http://schemas.openxmlformats.org/officeDocument/2006/relationships/hyperlink" Target="https://aws.amazon.com/getting-started/hands-on/host-static-website/" TargetMode="External"/><Relationship Id="rId7" Type="http://schemas.openxmlformats.org/officeDocument/2006/relationships/hyperlink" Target="https://aws.amazon.com/polly/" TargetMode="External"/><Relationship Id="rId8" Type="http://schemas.openxmlformats.org/officeDocument/2006/relationships/hyperlink" Target="https://github.com/Naomi3024/DATS_6450_Cloud_Computing_AWS_Final_Project" TargetMode="External"/><Relationship Id="rId11" Type="http://schemas.openxmlformats.org/officeDocument/2006/relationships/image" Target="../media/image4.png"/><Relationship Id="rId10" Type="http://schemas.openxmlformats.org/officeDocument/2006/relationships/hyperlink" Target="https://github.com/WeiruiLiu/DATS_6450_Cloud_Computing_AWS_Final_Proje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5.gif"/><Relationship Id="rId4" Type="http://schemas.openxmlformats.org/officeDocument/2006/relationships/hyperlink" Target="http://drive.google.com/file/d/1F8RXh32l3KuDqOHVuzu0QMbR2fNSP8mX/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kaggle.com/gregorut/videogamesal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1"/>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Group 8:</a:t>
            </a:r>
            <a:r>
              <a:rPr lang="en"/>
              <a:t> Yanjun Liu, Zheyue Wang, Rayna Liu</a:t>
            </a:r>
            <a:endParaRPr/>
          </a:p>
        </p:txBody>
      </p:sp>
      <p:sp>
        <p:nvSpPr>
          <p:cNvPr id="960" name="Google Shape;960;p31"/>
          <p:cNvSpPr txBox="1"/>
          <p:nvPr>
            <p:ph idx="2" type="ctrTitle"/>
          </p:nvPr>
        </p:nvSpPr>
        <p:spPr>
          <a:xfrm>
            <a:off x="965925" y="1886625"/>
            <a:ext cx="7341000" cy="7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Game Sales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0"/>
          <p:cNvSpPr txBox="1"/>
          <p:nvPr>
            <p:ph type="title"/>
          </p:nvPr>
        </p:nvSpPr>
        <p:spPr>
          <a:xfrm>
            <a:off x="717425" y="266325"/>
            <a:ext cx="77091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Flow</a:t>
            </a:r>
            <a:endParaRPr/>
          </a:p>
        </p:txBody>
      </p:sp>
      <p:sp>
        <p:nvSpPr>
          <p:cNvPr id="1171" name="Google Shape;1171;p40"/>
          <p:cNvSpPr txBox="1"/>
          <p:nvPr>
            <p:ph idx="4294967295" type="subTitle"/>
          </p:nvPr>
        </p:nvSpPr>
        <p:spPr>
          <a:xfrm>
            <a:off x="130550" y="3313350"/>
            <a:ext cx="1708800" cy="13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Download Dataset from </a:t>
            </a:r>
            <a:r>
              <a:rPr lang="en" sz="1100" u="sng">
                <a:solidFill>
                  <a:schemeClr val="dk1"/>
                </a:solidFill>
                <a:highlight>
                  <a:schemeClr val="dk2"/>
                </a:highlight>
                <a:latin typeface="Arial"/>
                <a:ea typeface="Arial"/>
                <a:cs typeface="Arial"/>
                <a:sym typeface="Arial"/>
                <a:hlinkClick r:id="rId3">
                  <a:extLst>
                    <a:ext uri="{A12FA001-AC4F-418D-AE19-62706E023703}">
                      <ahyp:hlinkClr val="tx"/>
                    </a:ext>
                  </a:extLst>
                </a:hlinkClick>
              </a:rPr>
              <a:t>Kaggle</a:t>
            </a:r>
            <a:endParaRPr sz="1100"/>
          </a:p>
          <a:p>
            <a:pPr indent="0" lvl="0" marL="0" rtl="0" algn="l">
              <a:lnSpc>
                <a:spcPct val="100000"/>
              </a:lnSpc>
              <a:spcBef>
                <a:spcPts val="1600"/>
              </a:spcBef>
              <a:spcAft>
                <a:spcPts val="1600"/>
              </a:spcAft>
              <a:buNone/>
            </a:pPr>
            <a:r>
              <a:rPr lang="en" sz="1100"/>
              <a:t>Upload and storage to S3 bucket</a:t>
            </a:r>
            <a:endParaRPr sz="1100"/>
          </a:p>
        </p:txBody>
      </p:sp>
      <p:sp>
        <p:nvSpPr>
          <p:cNvPr id="1172" name="Google Shape;1172;p40"/>
          <p:cNvSpPr txBox="1"/>
          <p:nvPr>
            <p:ph idx="4294967295" type="subTitle"/>
          </p:nvPr>
        </p:nvSpPr>
        <p:spPr>
          <a:xfrm>
            <a:off x="4675" y="2814150"/>
            <a:ext cx="1358400" cy="4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Storage to S3</a:t>
            </a:r>
            <a:endParaRPr sz="1000">
              <a:solidFill>
                <a:schemeClr val="dk1"/>
              </a:solidFill>
              <a:latin typeface="Press Start 2P"/>
              <a:ea typeface="Press Start 2P"/>
              <a:cs typeface="Press Start 2P"/>
              <a:sym typeface="Press Start 2P"/>
            </a:endParaRPr>
          </a:p>
        </p:txBody>
      </p:sp>
      <p:sp>
        <p:nvSpPr>
          <p:cNvPr id="1173" name="Google Shape;1173;p40"/>
          <p:cNvSpPr txBox="1"/>
          <p:nvPr>
            <p:ph idx="4294967295" type="subTitle"/>
          </p:nvPr>
        </p:nvSpPr>
        <p:spPr>
          <a:xfrm>
            <a:off x="1839350" y="2874050"/>
            <a:ext cx="1851000" cy="4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Query in Athena via SQL</a:t>
            </a:r>
            <a:endParaRPr sz="1000">
              <a:solidFill>
                <a:schemeClr val="dk1"/>
              </a:solidFill>
              <a:latin typeface="Press Start 2P"/>
              <a:ea typeface="Press Start 2P"/>
              <a:cs typeface="Press Start 2P"/>
              <a:sym typeface="Press Start 2P"/>
            </a:endParaRPr>
          </a:p>
        </p:txBody>
      </p:sp>
      <p:sp>
        <p:nvSpPr>
          <p:cNvPr id="1174" name="Google Shape;1174;p40"/>
          <p:cNvSpPr txBox="1"/>
          <p:nvPr>
            <p:ph idx="4294967295" type="subTitle"/>
          </p:nvPr>
        </p:nvSpPr>
        <p:spPr>
          <a:xfrm>
            <a:off x="3575075" y="2787350"/>
            <a:ext cx="2309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Analyse and Visualization in Python</a:t>
            </a:r>
            <a:endParaRPr sz="1000">
              <a:solidFill>
                <a:schemeClr val="dk1"/>
              </a:solidFill>
              <a:latin typeface="Press Start 2P"/>
              <a:ea typeface="Press Start 2P"/>
              <a:cs typeface="Press Start 2P"/>
              <a:sym typeface="Press Start 2P"/>
            </a:endParaRPr>
          </a:p>
        </p:txBody>
      </p:sp>
      <p:sp>
        <p:nvSpPr>
          <p:cNvPr id="1175" name="Google Shape;1175;p40"/>
          <p:cNvSpPr txBox="1"/>
          <p:nvPr>
            <p:ph idx="4294967295" type="subTitle"/>
          </p:nvPr>
        </p:nvSpPr>
        <p:spPr>
          <a:xfrm>
            <a:off x="5880175" y="2891075"/>
            <a:ext cx="1878900" cy="4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Host a static website </a:t>
            </a:r>
            <a:endParaRPr sz="1000">
              <a:solidFill>
                <a:schemeClr val="dk1"/>
              </a:solidFill>
              <a:latin typeface="Press Start 2P"/>
              <a:ea typeface="Press Start 2P"/>
              <a:cs typeface="Press Start 2P"/>
              <a:sym typeface="Press Start 2P"/>
            </a:endParaRPr>
          </a:p>
        </p:txBody>
      </p:sp>
      <p:sp>
        <p:nvSpPr>
          <p:cNvPr id="1176" name="Google Shape;1176;p40"/>
          <p:cNvSpPr txBox="1"/>
          <p:nvPr>
            <p:ph idx="4294967295" type="subTitle"/>
          </p:nvPr>
        </p:nvSpPr>
        <p:spPr>
          <a:xfrm>
            <a:off x="7911375" y="3091850"/>
            <a:ext cx="1110600" cy="2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Present Demo via Polly </a:t>
            </a:r>
            <a:endParaRPr sz="1000">
              <a:solidFill>
                <a:schemeClr val="dk1"/>
              </a:solidFill>
              <a:latin typeface="Press Start 2P"/>
              <a:ea typeface="Press Start 2P"/>
              <a:cs typeface="Press Start 2P"/>
              <a:sym typeface="Press Start 2P"/>
            </a:endParaRPr>
          </a:p>
        </p:txBody>
      </p:sp>
      <p:sp>
        <p:nvSpPr>
          <p:cNvPr id="1177" name="Google Shape;1177;p40"/>
          <p:cNvSpPr txBox="1"/>
          <p:nvPr>
            <p:ph idx="4294967295" type="subTitle"/>
          </p:nvPr>
        </p:nvSpPr>
        <p:spPr>
          <a:xfrm>
            <a:off x="1981650" y="3389550"/>
            <a:ext cx="1708800" cy="156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Clean up</a:t>
            </a:r>
            <a:endParaRPr sz="1100"/>
          </a:p>
          <a:p>
            <a:pPr indent="0" lvl="0" marL="0" rtl="0" algn="l">
              <a:lnSpc>
                <a:spcPct val="100000"/>
              </a:lnSpc>
              <a:spcBef>
                <a:spcPts val="1600"/>
              </a:spcBef>
              <a:spcAft>
                <a:spcPts val="0"/>
              </a:spcAft>
              <a:buNone/>
            </a:pPr>
            <a:r>
              <a:rPr lang="en" sz="1100"/>
              <a:t>Query</a:t>
            </a:r>
            <a:endParaRPr sz="1100"/>
          </a:p>
          <a:p>
            <a:pPr indent="0" lvl="0" marL="0" rtl="0" algn="l">
              <a:lnSpc>
                <a:spcPct val="100000"/>
              </a:lnSpc>
              <a:spcBef>
                <a:spcPts val="1600"/>
              </a:spcBef>
              <a:spcAft>
                <a:spcPts val="1600"/>
              </a:spcAft>
              <a:buNone/>
            </a:pPr>
            <a:r>
              <a:rPr lang="en" sz="1100"/>
              <a:t>Re-Storage the cleaned dataset to S3</a:t>
            </a:r>
            <a:endParaRPr sz="1100"/>
          </a:p>
        </p:txBody>
      </p:sp>
      <p:sp>
        <p:nvSpPr>
          <p:cNvPr id="1178" name="Google Shape;1178;p40"/>
          <p:cNvSpPr txBox="1"/>
          <p:nvPr>
            <p:ph idx="4294967295" type="subTitle"/>
          </p:nvPr>
        </p:nvSpPr>
        <p:spPr>
          <a:xfrm>
            <a:off x="4083475" y="3465750"/>
            <a:ext cx="1644300" cy="13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latin typeface="Arial"/>
                <a:ea typeface="Arial"/>
                <a:cs typeface="Arial"/>
                <a:sym typeface="Arial"/>
              </a:rPr>
              <a:t>Analyze and Implement  in python</a:t>
            </a:r>
            <a:endParaRPr sz="1100">
              <a:latin typeface="Arial"/>
              <a:ea typeface="Arial"/>
              <a:cs typeface="Arial"/>
              <a:sym typeface="Arial"/>
            </a:endParaRPr>
          </a:p>
          <a:p>
            <a:pPr indent="0" lvl="0" marL="0" rtl="0" algn="l">
              <a:lnSpc>
                <a:spcPct val="100000"/>
              </a:lnSpc>
              <a:spcBef>
                <a:spcPts val="1600"/>
              </a:spcBef>
              <a:spcAft>
                <a:spcPts val="0"/>
              </a:spcAft>
              <a:buNone/>
            </a:pPr>
            <a:r>
              <a:rPr lang="en" sz="1100">
                <a:latin typeface="Arial"/>
                <a:ea typeface="Arial"/>
                <a:cs typeface="Arial"/>
                <a:sym typeface="Arial"/>
              </a:rPr>
              <a:t>Create a </a:t>
            </a:r>
            <a:r>
              <a:rPr lang="en" sz="1100">
                <a:latin typeface="Arial"/>
                <a:ea typeface="Arial"/>
                <a:cs typeface="Arial"/>
                <a:sym typeface="Arial"/>
              </a:rPr>
              <a:t>Visualization</a:t>
            </a:r>
            <a:endParaRPr sz="1100">
              <a:latin typeface="Arial"/>
              <a:ea typeface="Arial"/>
              <a:cs typeface="Arial"/>
              <a:sym typeface="Arial"/>
            </a:endParaRPr>
          </a:p>
          <a:p>
            <a:pPr indent="0" lvl="0" marL="0" rtl="0" algn="l">
              <a:lnSpc>
                <a:spcPct val="100000"/>
              </a:lnSpc>
              <a:spcBef>
                <a:spcPts val="1600"/>
              </a:spcBef>
              <a:spcAft>
                <a:spcPts val="0"/>
              </a:spcAft>
              <a:buNone/>
            </a:pPr>
            <a:r>
              <a:t/>
            </a:r>
            <a:endParaRPr sz="1100">
              <a:latin typeface="Arial"/>
              <a:ea typeface="Arial"/>
              <a:cs typeface="Arial"/>
              <a:sym typeface="Arial"/>
            </a:endParaRPr>
          </a:p>
          <a:p>
            <a:pPr indent="0" lvl="0" marL="0" rtl="0" algn="l">
              <a:lnSpc>
                <a:spcPct val="100000"/>
              </a:lnSpc>
              <a:spcBef>
                <a:spcPts val="1600"/>
              </a:spcBef>
              <a:spcAft>
                <a:spcPts val="1600"/>
              </a:spcAft>
              <a:buNone/>
            </a:pPr>
            <a:r>
              <a:t/>
            </a:r>
            <a:endParaRPr sz="1100">
              <a:latin typeface="Arial"/>
              <a:ea typeface="Arial"/>
              <a:cs typeface="Arial"/>
              <a:sym typeface="Arial"/>
            </a:endParaRPr>
          </a:p>
        </p:txBody>
      </p:sp>
      <p:sp>
        <p:nvSpPr>
          <p:cNvPr id="1179" name="Google Shape;1179;p40"/>
          <p:cNvSpPr txBox="1"/>
          <p:nvPr>
            <p:ph idx="4294967295" type="subTitle"/>
          </p:nvPr>
        </p:nvSpPr>
        <p:spPr>
          <a:xfrm>
            <a:off x="6068275" y="3449150"/>
            <a:ext cx="1644300" cy="10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latin typeface="Arial"/>
                <a:ea typeface="Arial"/>
                <a:cs typeface="Arial"/>
                <a:sym typeface="Arial"/>
              </a:rPr>
              <a:t>Transfor to the HTML file</a:t>
            </a:r>
            <a:endParaRPr sz="1100">
              <a:latin typeface="Arial"/>
              <a:ea typeface="Arial"/>
              <a:cs typeface="Arial"/>
              <a:sym typeface="Arial"/>
            </a:endParaRPr>
          </a:p>
          <a:p>
            <a:pPr indent="0" lvl="0" marL="0" rtl="0" algn="l">
              <a:lnSpc>
                <a:spcPct val="100000"/>
              </a:lnSpc>
              <a:spcBef>
                <a:spcPts val="1600"/>
              </a:spcBef>
              <a:spcAft>
                <a:spcPts val="1600"/>
              </a:spcAft>
              <a:buNone/>
            </a:pPr>
            <a:r>
              <a:rPr lang="en" sz="1100">
                <a:latin typeface="Arial"/>
                <a:ea typeface="Arial"/>
                <a:cs typeface="Arial"/>
                <a:sym typeface="Arial"/>
              </a:rPr>
              <a:t>Then host our website.</a:t>
            </a:r>
            <a:endParaRPr sz="1100">
              <a:solidFill>
                <a:schemeClr val="lt1"/>
              </a:solidFill>
              <a:latin typeface="Arial"/>
              <a:ea typeface="Arial"/>
              <a:cs typeface="Arial"/>
              <a:sym typeface="Arial"/>
            </a:endParaRPr>
          </a:p>
        </p:txBody>
      </p:sp>
      <p:sp>
        <p:nvSpPr>
          <p:cNvPr id="1180" name="Google Shape;1180;p40"/>
          <p:cNvSpPr txBox="1"/>
          <p:nvPr>
            <p:ph idx="4294967295" type="subTitle"/>
          </p:nvPr>
        </p:nvSpPr>
        <p:spPr>
          <a:xfrm>
            <a:off x="7984574" y="3541950"/>
            <a:ext cx="1269000" cy="60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100">
                <a:latin typeface="Arial"/>
                <a:ea typeface="Arial"/>
                <a:cs typeface="Arial"/>
                <a:sym typeface="Arial"/>
              </a:rPr>
              <a:t>Present demo with lifelike speech</a:t>
            </a:r>
            <a:endParaRPr sz="1100">
              <a:solidFill>
                <a:schemeClr val="lt1"/>
              </a:solidFill>
              <a:latin typeface="Arial"/>
              <a:ea typeface="Arial"/>
              <a:cs typeface="Arial"/>
              <a:sym typeface="Arial"/>
            </a:endParaRPr>
          </a:p>
        </p:txBody>
      </p:sp>
      <p:sp>
        <p:nvSpPr>
          <p:cNvPr id="1181" name="Google Shape;1181;p40"/>
          <p:cNvSpPr/>
          <p:nvPr/>
        </p:nvSpPr>
        <p:spPr>
          <a:xfrm rot="5400000">
            <a:off x="16569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rot="5400000">
            <a:off x="1940602"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rot="5400000">
            <a:off x="2215240"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rot="5400000">
            <a:off x="3109065"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rot="5400000">
            <a:off x="3392690"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rot="5400000">
            <a:off x="366732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rot="5400000">
            <a:off x="3959952"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rot="5400000">
            <a:off x="13521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rot="5400000">
            <a:off x="10473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rot="5400000">
            <a:off x="42413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40"/>
          <p:cNvPicPr preferRelativeResize="0"/>
          <p:nvPr/>
        </p:nvPicPr>
        <p:blipFill rotWithShape="1">
          <a:blip r:embed="rId4">
            <a:alphaModFix/>
          </a:blip>
          <a:srcRect b="24945" l="33042" r="38474" t="8728"/>
          <a:stretch/>
        </p:blipFill>
        <p:spPr>
          <a:xfrm>
            <a:off x="8198100" y="1916876"/>
            <a:ext cx="522450" cy="672119"/>
          </a:xfrm>
          <a:prstGeom prst="rect">
            <a:avLst/>
          </a:prstGeom>
          <a:noFill/>
          <a:ln>
            <a:noFill/>
          </a:ln>
          <a:effectLst>
            <a:outerShdw blurRad="57150" rotWithShape="0" algn="bl" dir="5400000" dist="133350">
              <a:schemeClr val="dk2">
                <a:alpha val="50000"/>
              </a:schemeClr>
            </a:outerShdw>
            <a:reflection blurRad="0" dir="5400000" dist="38100" endA="0" endPos="30000" fadeDir="5400012" kx="0" rotWithShape="0" algn="bl" stPos="0" sy="-100000" ky="0"/>
          </a:effectLst>
        </p:spPr>
      </p:pic>
      <p:pic>
        <p:nvPicPr>
          <p:cNvPr id="1192" name="Google Shape;1192;p40"/>
          <p:cNvPicPr preferRelativeResize="0"/>
          <p:nvPr/>
        </p:nvPicPr>
        <p:blipFill rotWithShape="1">
          <a:blip r:embed="rId5">
            <a:alphaModFix/>
          </a:blip>
          <a:srcRect b="24947" l="32974" r="39169" t="11346"/>
          <a:stretch/>
        </p:blipFill>
        <p:spPr>
          <a:xfrm>
            <a:off x="467025" y="1916862"/>
            <a:ext cx="479100" cy="616346"/>
          </a:xfrm>
          <a:prstGeom prst="rect">
            <a:avLst/>
          </a:prstGeom>
          <a:noFill/>
          <a:ln>
            <a:noFill/>
          </a:ln>
          <a:effectLst>
            <a:reflection blurRad="0" dir="5400000" dist="38100" endA="0" endPos="32000" fadeDir="5400012" kx="0" rotWithShape="0" algn="bl" stPos="0" sy="-100000" ky="0"/>
          </a:effectLst>
        </p:spPr>
      </p:pic>
      <p:pic>
        <p:nvPicPr>
          <p:cNvPr id="1193" name="Google Shape;1193;p40"/>
          <p:cNvPicPr preferRelativeResize="0"/>
          <p:nvPr/>
        </p:nvPicPr>
        <p:blipFill rotWithShape="1">
          <a:blip r:embed="rId6">
            <a:alphaModFix/>
          </a:blip>
          <a:srcRect b="25424" l="32934" r="39839" t="9250"/>
          <a:stretch/>
        </p:blipFill>
        <p:spPr>
          <a:xfrm>
            <a:off x="4511413" y="1912527"/>
            <a:ext cx="479100" cy="646586"/>
          </a:xfrm>
          <a:prstGeom prst="rect">
            <a:avLst/>
          </a:prstGeom>
          <a:noFill/>
          <a:ln>
            <a:noFill/>
          </a:ln>
          <a:effectLst>
            <a:outerShdw blurRad="57150" rotWithShape="0" algn="bl">
              <a:schemeClr val="lt1"/>
            </a:outerShdw>
            <a:reflection blurRad="0" dir="0" dist="0" endA="0" endPos="42000" fadeDir="5400012" kx="0" rotWithShape="0" algn="bl" stA="72000" stPos="0" sy="-100000" ky="0"/>
          </a:effectLst>
        </p:spPr>
      </p:pic>
      <p:pic>
        <p:nvPicPr>
          <p:cNvPr id="1194" name="Google Shape;1194;p40"/>
          <p:cNvPicPr preferRelativeResize="0"/>
          <p:nvPr/>
        </p:nvPicPr>
        <p:blipFill rotWithShape="1">
          <a:blip r:embed="rId7">
            <a:alphaModFix/>
          </a:blip>
          <a:srcRect b="21348" l="32681" r="35294" t="6527"/>
          <a:stretch/>
        </p:blipFill>
        <p:spPr>
          <a:xfrm>
            <a:off x="6470101" y="1962775"/>
            <a:ext cx="522440" cy="661800"/>
          </a:xfrm>
          <a:prstGeom prst="rect">
            <a:avLst/>
          </a:prstGeom>
          <a:noFill/>
          <a:ln>
            <a:noFill/>
          </a:ln>
          <a:effectLst>
            <a:outerShdw blurRad="57150" rotWithShape="0" algn="bl">
              <a:schemeClr val="lt1"/>
            </a:outerShdw>
            <a:reflection blurRad="0" dir="0" dist="0" endA="0" endPos="42000" fadeDir="5400012" kx="0" rotWithShape="0" algn="bl" stA="72000" stPos="0" sy="-100000" ky="0"/>
          </a:effectLst>
        </p:spPr>
      </p:pic>
      <p:pic>
        <p:nvPicPr>
          <p:cNvPr id="1195" name="Google Shape;1195;p40"/>
          <p:cNvPicPr preferRelativeResize="0"/>
          <p:nvPr/>
        </p:nvPicPr>
        <p:blipFill rotWithShape="1">
          <a:blip r:embed="rId8">
            <a:alphaModFix/>
          </a:blip>
          <a:srcRect b="25704" l="33045" r="39448" t="8622"/>
          <a:stretch/>
        </p:blipFill>
        <p:spPr>
          <a:xfrm>
            <a:off x="2512911" y="1903319"/>
            <a:ext cx="479100" cy="643431"/>
          </a:xfrm>
          <a:prstGeom prst="rect">
            <a:avLst/>
          </a:prstGeom>
          <a:noFill/>
          <a:ln>
            <a:noFill/>
          </a:ln>
          <a:effectLst>
            <a:outerShdw blurRad="57150" rotWithShape="0" algn="bl">
              <a:schemeClr val="lt1"/>
            </a:outerShdw>
            <a:reflection blurRad="0" dir="5400000" dist="28575" endA="0" endPos="42000" fadeDir="5400012" kx="0" rotWithShape="0" algn="bl" stA="72000" stPos="0" sy="-100000" ky="0"/>
          </a:effectLst>
        </p:spPr>
      </p:pic>
      <p:sp>
        <p:nvSpPr>
          <p:cNvPr id="1196" name="Google Shape;1196;p40"/>
          <p:cNvSpPr/>
          <p:nvPr/>
        </p:nvSpPr>
        <p:spPr>
          <a:xfrm rot="5400000">
            <a:off x="5079965"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rot="5400000">
            <a:off x="5363590"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rot="5400000">
            <a:off x="563822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rot="5400000">
            <a:off x="5930852"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rot="5400000">
            <a:off x="62122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rot="5400000">
            <a:off x="7069777"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rot="5400000">
            <a:off x="7344415"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rot="5400000">
            <a:off x="7637040"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rot="5400000">
            <a:off x="7918465" y="2143746"/>
            <a:ext cx="180595" cy="184159"/>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1"/>
          <p:cNvSpPr txBox="1"/>
          <p:nvPr>
            <p:ph type="title"/>
          </p:nvPr>
        </p:nvSpPr>
        <p:spPr>
          <a:xfrm>
            <a:off x="73950" y="2501750"/>
            <a:ext cx="51690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Project</a:t>
            </a:r>
            <a:endParaRPr sz="2700"/>
          </a:p>
          <a:p>
            <a:pPr indent="0" lvl="0" marL="0" rtl="0" algn="l">
              <a:spcBef>
                <a:spcPts val="0"/>
              </a:spcBef>
              <a:spcAft>
                <a:spcPts val="0"/>
              </a:spcAft>
              <a:buNone/>
            </a:pPr>
            <a:r>
              <a:rPr lang="en" sz="2700"/>
              <a:t>Implementation</a:t>
            </a:r>
            <a:endParaRPr sz="2700"/>
          </a:p>
        </p:txBody>
      </p:sp>
      <p:sp>
        <p:nvSpPr>
          <p:cNvPr id="1210" name="Google Shape;1210;p41"/>
          <p:cNvSpPr txBox="1"/>
          <p:nvPr>
            <p:ph idx="2" type="title"/>
          </p:nvPr>
        </p:nvSpPr>
        <p:spPr>
          <a:xfrm>
            <a:off x="706225" y="1514800"/>
            <a:ext cx="2755500" cy="9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11" name="Google Shape;1211;p41"/>
          <p:cNvSpPr txBox="1"/>
          <p:nvPr>
            <p:ph idx="1" type="subTitle"/>
          </p:nvPr>
        </p:nvSpPr>
        <p:spPr>
          <a:xfrm>
            <a:off x="717500" y="3488750"/>
            <a:ext cx="4266600" cy="705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sz="1400">
                <a:latin typeface="Maven Pro"/>
                <a:ea typeface="Maven Pro"/>
                <a:cs typeface="Maven Pro"/>
                <a:sym typeface="Maven Pro"/>
              </a:rPr>
              <a:t>AWS Services in Action</a:t>
            </a:r>
            <a:endParaRPr sz="1400">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sz="1400">
                <a:latin typeface="Maven Pro"/>
                <a:ea typeface="Maven Pro"/>
                <a:cs typeface="Maven Pro"/>
                <a:sym typeface="Maven Pro"/>
              </a:rPr>
              <a:t>Inputs and Outputs</a:t>
            </a:r>
            <a:endParaRPr sz="14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grpSp>
        <p:nvGrpSpPr>
          <p:cNvPr id="1216" name="Google Shape;1216;p42"/>
          <p:cNvGrpSpPr/>
          <p:nvPr/>
        </p:nvGrpSpPr>
        <p:grpSpPr>
          <a:xfrm>
            <a:off x="1188558" y="1548751"/>
            <a:ext cx="3623228" cy="2225498"/>
            <a:chOff x="598300" y="834425"/>
            <a:chExt cx="6416200" cy="3962075"/>
          </a:xfrm>
        </p:grpSpPr>
        <p:sp>
          <p:nvSpPr>
            <p:cNvPr id="1217" name="Google Shape;1217;p42"/>
            <p:cNvSpPr/>
            <p:nvPr/>
          </p:nvSpPr>
          <p:spPr>
            <a:xfrm>
              <a:off x="751975" y="834425"/>
              <a:ext cx="6070425" cy="3892450"/>
            </a:xfrm>
            <a:custGeom>
              <a:rect b="b" l="l" r="r" t="t"/>
              <a:pathLst>
                <a:path extrusionOk="0" h="155698" w="242817">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598300" y="4508325"/>
              <a:ext cx="6416200" cy="288175"/>
            </a:xfrm>
            <a:custGeom>
              <a:rect b="b" l="l" r="r" t="t"/>
              <a:pathLst>
                <a:path extrusionOk="0" h="11527" w="256648">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42"/>
          <p:cNvSpPr txBox="1"/>
          <p:nvPr>
            <p:ph type="title"/>
          </p:nvPr>
        </p:nvSpPr>
        <p:spPr>
          <a:xfrm>
            <a:off x="987200" y="523950"/>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1220" name="Google Shape;1220;p42"/>
          <p:cNvSpPr txBox="1"/>
          <p:nvPr/>
        </p:nvSpPr>
        <p:spPr>
          <a:xfrm>
            <a:off x="5119725" y="2168452"/>
            <a:ext cx="2835600" cy="12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t/>
            </a:r>
            <a:endParaRPr>
              <a:solidFill>
                <a:schemeClr val="dk1"/>
              </a:solidFill>
              <a:latin typeface="Press Start 2P"/>
              <a:ea typeface="Press Start 2P"/>
              <a:cs typeface="Press Start 2P"/>
              <a:sym typeface="Press Start 2P"/>
            </a:endParaRPr>
          </a:p>
          <a:p>
            <a:pPr indent="0" lvl="0" marL="0" rtl="0" algn="ctr">
              <a:spcBef>
                <a:spcPts val="0"/>
              </a:spcBef>
              <a:spcAft>
                <a:spcPts val="0"/>
              </a:spcAft>
              <a:buClr>
                <a:schemeClr val="accent4"/>
              </a:buClr>
              <a:buSzPts val="1100"/>
              <a:buFont typeface="Arial"/>
              <a:buNone/>
            </a:pPr>
            <a:r>
              <a:t/>
            </a:r>
            <a:endParaRPr>
              <a:solidFill>
                <a:schemeClr val="dk1"/>
              </a:solidFill>
              <a:latin typeface="Press Start 2P"/>
              <a:ea typeface="Press Start 2P"/>
              <a:cs typeface="Press Start 2P"/>
              <a:sym typeface="Press Start 2P"/>
            </a:endParaRPr>
          </a:p>
          <a:p>
            <a:pPr indent="0" lvl="0" marL="0" rtl="0" algn="l">
              <a:spcBef>
                <a:spcPts val="0"/>
              </a:spcBef>
              <a:spcAft>
                <a:spcPts val="0"/>
              </a:spcAft>
              <a:buClr>
                <a:schemeClr val="accent4"/>
              </a:buClr>
              <a:buSzPts val="1100"/>
              <a:buFont typeface="Arial"/>
              <a:buNone/>
            </a:pPr>
            <a:r>
              <a:rPr lang="en">
                <a:solidFill>
                  <a:schemeClr val="dk1"/>
                </a:solidFill>
                <a:latin typeface="Press Start 2P"/>
                <a:ea typeface="Press Start 2P"/>
                <a:cs typeface="Press Start 2P"/>
                <a:sym typeface="Press Start 2P"/>
              </a:rPr>
              <a:t> ←</a:t>
            </a:r>
            <a:r>
              <a:rPr lang="en">
                <a:solidFill>
                  <a:schemeClr val="dk1"/>
                </a:solidFill>
                <a:latin typeface="Press Start 2P"/>
                <a:ea typeface="Press Start 2P"/>
                <a:cs typeface="Press Start 2P"/>
                <a:sym typeface="Press Start 2P"/>
              </a:rPr>
              <a:t> Click</a:t>
            </a:r>
            <a:r>
              <a:rPr lang="en">
                <a:solidFill>
                  <a:schemeClr val="dk1"/>
                </a:solidFill>
                <a:latin typeface="Press Start 2P"/>
                <a:ea typeface="Press Start 2P"/>
                <a:cs typeface="Press Start 2P"/>
                <a:sym typeface="Press Start 2P"/>
              </a:rPr>
              <a:t> here</a:t>
            </a:r>
            <a:endParaRPr>
              <a:solidFill>
                <a:schemeClr val="dk1"/>
              </a:solidFill>
              <a:latin typeface="Press Start 2P"/>
              <a:ea typeface="Press Start 2P"/>
              <a:cs typeface="Press Start 2P"/>
              <a:sym typeface="Press Start 2P"/>
            </a:endParaRPr>
          </a:p>
        </p:txBody>
      </p:sp>
      <p:grpSp>
        <p:nvGrpSpPr>
          <p:cNvPr id="1221" name="Google Shape;1221;p42"/>
          <p:cNvGrpSpPr/>
          <p:nvPr/>
        </p:nvGrpSpPr>
        <p:grpSpPr>
          <a:xfrm>
            <a:off x="4190668" y="1181308"/>
            <a:ext cx="368157" cy="367434"/>
            <a:chOff x="-60254550" y="3367325"/>
            <a:chExt cx="318200" cy="317575"/>
          </a:xfrm>
        </p:grpSpPr>
        <p:sp>
          <p:nvSpPr>
            <p:cNvPr id="1222" name="Google Shape;1222;p4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42"/>
          <p:cNvGrpSpPr/>
          <p:nvPr/>
        </p:nvGrpSpPr>
        <p:grpSpPr>
          <a:xfrm>
            <a:off x="5895526" y="1655074"/>
            <a:ext cx="368154" cy="367432"/>
            <a:chOff x="1587750" y="238125"/>
            <a:chExt cx="4424925" cy="5219200"/>
          </a:xfrm>
        </p:grpSpPr>
        <p:sp>
          <p:nvSpPr>
            <p:cNvPr id="1227" name="Google Shape;1227;p42"/>
            <p:cNvSpPr/>
            <p:nvPr/>
          </p:nvSpPr>
          <p:spPr>
            <a:xfrm>
              <a:off x="5033225" y="2110500"/>
              <a:ext cx="979450" cy="1247725"/>
            </a:xfrm>
            <a:custGeom>
              <a:rect b="b" l="l" r="r" t="t"/>
              <a:pathLst>
                <a:path extrusionOk="0" h="49909" w="39178">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1587750" y="2110500"/>
              <a:ext cx="866100" cy="1247725"/>
            </a:xfrm>
            <a:custGeom>
              <a:rect b="b" l="l" r="r" t="t"/>
              <a:pathLst>
                <a:path extrusionOk="0" h="49909" w="34644">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3484600" y="490100"/>
              <a:ext cx="2017575" cy="3721125"/>
            </a:xfrm>
            <a:custGeom>
              <a:rect b="b" l="l" r="r" t="t"/>
              <a:pathLst>
                <a:path extrusionOk="0" h="148845" w="80703">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2098250" y="368600"/>
              <a:ext cx="1701975" cy="3842625"/>
            </a:xfrm>
            <a:custGeom>
              <a:rect b="b" l="l" r="r" t="t"/>
              <a:pathLst>
                <a:path extrusionOk="0" h="153705" w="68079">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3345975" y="3076850"/>
              <a:ext cx="2156200" cy="2380475"/>
            </a:xfrm>
            <a:custGeom>
              <a:rect b="b" l="l" r="r" t="t"/>
              <a:pathLst>
                <a:path extrusionOk="0" h="95219" w="86248">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2098250" y="3076850"/>
              <a:ext cx="1701975" cy="2380475"/>
            </a:xfrm>
            <a:custGeom>
              <a:rect b="b" l="l" r="r" t="t"/>
              <a:pathLst>
                <a:path extrusionOk="0" h="95219" w="68079">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3516400" y="1997150"/>
              <a:ext cx="567625" cy="340075"/>
            </a:xfrm>
            <a:custGeom>
              <a:rect b="b" l="l" r="r" t="t"/>
              <a:pathLst>
                <a:path extrusionOk="0" h="13603" w="22705">
                  <a:moveTo>
                    <a:pt x="1" y="0"/>
                  </a:moveTo>
                  <a:lnTo>
                    <a:pt x="1" y="13603"/>
                  </a:lnTo>
                  <a:lnTo>
                    <a:pt x="22704" y="13603"/>
                  </a:lnTo>
                  <a:lnTo>
                    <a:pt x="22704" y="0"/>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2892550"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2608750" y="1656250"/>
              <a:ext cx="510525" cy="1021050"/>
            </a:xfrm>
            <a:custGeom>
              <a:rect b="b" l="l" r="r" t="t"/>
              <a:pathLst>
                <a:path extrusionOk="0" h="40842" w="20421">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4254425" y="1656250"/>
              <a:ext cx="737250" cy="1021050"/>
            </a:xfrm>
            <a:custGeom>
              <a:rect b="b" l="l" r="r" t="t"/>
              <a:pathLst>
                <a:path extrusionOk="0" h="40842" w="2949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3970650" y="1656250"/>
              <a:ext cx="510525" cy="1021050"/>
            </a:xfrm>
            <a:custGeom>
              <a:rect b="b" l="l" r="r" t="t"/>
              <a:pathLst>
                <a:path extrusionOk="0" h="40842" w="20421">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3686850" y="3587350"/>
              <a:ext cx="510525" cy="340900"/>
            </a:xfrm>
            <a:custGeom>
              <a:rect b="b" l="l" r="r" t="t"/>
              <a:pathLst>
                <a:path extrusionOk="0" h="13636" w="20421">
                  <a:moveTo>
                    <a:pt x="4535" y="1"/>
                  </a:moveTo>
                  <a:lnTo>
                    <a:pt x="0" y="6818"/>
                  </a:lnTo>
                  <a:lnTo>
                    <a:pt x="4535" y="13636"/>
                  </a:lnTo>
                  <a:lnTo>
                    <a:pt x="20420" y="13636"/>
                  </a:lnTo>
                  <a:lnTo>
                    <a:pt x="20420" y="1"/>
                  </a:lnTo>
                  <a:close/>
                </a:path>
              </a:pathLst>
            </a:custGeom>
            <a:solidFill>
              <a:srgbClr val="DB8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3403050" y="3587350"/>
              <a:ext cx="397175" cy="340900"/>
            </a:xfrm>
            <a:custGeom>
              <a:rect b="b" l="l" r="r" t="t"/>
              <a:pathLst>
                <a:path extrusionOk="0" h="13636" w="15887">
                  <a:moveTo>
                    <a:pt x="1" y="1"/>
                  </a:moveTo>
                  <a:lnTo>
                    <a:pt x="1" y="13636"/>
                  </a:lnTo>
                  <a:lnTo>
                    <a:pt x="15887" y="13636"/>
                  </a:lnTo>
                  <a:lnTo>
                    <a:pt x="15887" y="1"/>
                  </a:lnTo>
                  <a:close/>
                </a:path>
              </a:pathLst>
            </a:custGeom>
            <a:solidFill>
              <a:srgbClr val="ED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3146175" y="238125"/>
              <a:ext cx="2159450" cy="907650"/>
            </a:xfrm>
            <a:custGeom>
              <a:rect b="b" l="l" r="r" t="t"/>
              <a:pathLst>
                <a:path extrusionOk="0" h="36306" w="86378">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2"/>
          <p:cNvGrpSpPr/>
          <p:nvPr/>
        </p:nvGrpSpPr>
        <p:grpSpPr>
          <a:xfrm>
            <a:off x="5108401" y="1655072"/>
            <a:ext cx="368154" cy="367432"/>
            <a:chOff x="1587750" y="238125"/>
            <a:chExt cx="4424925" cy="5219200"/>
          </a:xfrm>
        </p:grpSpPr>
        <p:sp>
          <p:nvSpPr>
            <p:cNvPr id="1242" name="Google Shape;1242;p42"/>
            <p:cNvSpPr/>
            <p:nvPr/>
          </p:nvSpPr>
          <p:spPr>
            <a:xfrm>
              <a:off x="3460150" y="238125"/>
              <a:ext cx="2382075" cy="2496250"/>
            </a:xfrm>
            <a:custGeom>
              <a:rect b="b" l="l" r="r" t="t"/>
              <a:pathLst>
                <a:path extrusionOk="0" h="99850" w="95283">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1758200" y="238125"/>
              <a:ext cx="2042025" cy="2496250"/>
            </a:xfrm>
            <a:custGeom>
              <a:rect b="b" l="l" r="r" t="t"/>
              <a:pathLst>
                <a:path extrusionOk="0" h="99850" w="81681">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1758200" y="3074400"/>
              <a:ext cx="2268725" cy="2382925"/>
            </a:xfrm>
            <a:custGeom>
              <a:rect b="b" l="l" r="r" t="t"/>
              <a:pathLst>
                <a:path extrusionOk="0" h="95317" w="90749">
                  <a:moveTo>
                    <a:pt x="0" y="1"/>
                  </a:moveTo>
                  <a:lnTo>
                    <a:pt x="0" y="95316"/>
                  </a:lnTo>
                  <a:lnTo>
                    <a:pt x="81681" y="95316"/>
                  </a:lnTo>
                  <a:lnTo>
                    <a:pt x="907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3800200" y="3074400"/>
              <a:ext cx="2042025" cy="2382925"/>
            </a:xfrm>
            <a:custGeom>
              <a:rect b="b" l="l" r="r" t="t"/>
              <a:pathLst>
                <a:path extrusionOk="0" h="95317" w="81681">
                  <a:moveTo>
                    <a:pt x="1" y="1"/>
                  </a:moveTo>
                  <a:lnTo>
                    <a:pt x="1" y="95316"/>
                  </a:lnTo>
                  <a:lnTo>
                    <a:pt x="81681" y="95316"/>
                  </a:lnTo>
                  <a:lnTo>
                    <a:pt x="816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5101725" y="2507650"/>
              <a:ext cx="910950" cy="1021025"/>
            </a:xfrm>
            <a:custGeom>
              <a:rect b="b" l="l" r="r" t="t"/>
              <a:pathLst>
                <a:path extrusionOk="0" h="40841" w="36438">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1587750" y="2507650"/>
              <a:ext cx="910950" cy="1021025"/>
            </a:xfrm>
            <a:custGeom>
              <a:rect b="b" l="l" r="r" t="t"/>
              <a:pathLst>
                <a:path extrusionOk="0" h="40841" w="36438">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1648100" y="3241575"/>
              <a:ext cx="1021025" cy="1021050"/>
            </a:xfrm>
            <a:custGeom>
              <a:rect b="b" l="l" r="r" t="t"/>
              <a:pathLst>
                <a:path extrusionOk="0" h="40842" w="40841">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4931300" y="3241575"/>
              <a:ext cx="1021025" cy="1021050"/>
            </a:xfrm>
            <a:custGeom>
              <a:rect b="b" l="l" r="r" t="t"/>
              <a:pathLst>
                <a:path extrusionOk="0" h="40842" w="40841">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2098250" y="805700"/>
              <a:ext cx="1928675" cy="3970675"/>
            </a:xfrm>
            <a:custGeom>
              <a:rect b="b" l="l" r="r" t="t"/>
              <a:pathLst>
                <a:path extrusionOk="0" h="158827" w="77147">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3800200" y="805700"/>
              <a:ext cx="1701975" cy="3970675"/>
            </a:xfrm>
            <a:custGeom>
              <a:rect b="b" l="l" r="r" t="t"/>
              <a:pathLst>
                <a:path extrusionOk="0" h="158827" w="68079">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3800200" y="578175"/>
              <a:ext cx="1636725" cy="1235500"/>
            </a:xfrm>
            <a:custGeom>
              <a:rect b="b" l="l" r="r" t="t"/>
              <a:pathLst>
                <a:path extrusionOk="0" h="49420" w="65469">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2163500" y="578175"/>
              <a:ext cx="1636725" cy="1235500"/>
            </a:xfrm>
            <a:custGeom>
              <a:rect b="b" l="l" r="r" t="t"/>
              <a:pathLst>
                <a:path extrusionOk="0" h="49420" w="65469">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2665850" y="2450550"/>
              <a:ext cx="737225" cy="510525"/>
            </a:xfrm>
            <a:custGeom>
              <a:rect b="b" l="l" r="r" t="t"/>
              <a:pathLst>
                <a:path extrusionOk="0" h="20421" w="29489">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4197350" y="2450550"/>
              <a:ext cx="737225" cy="510525"/>
            </a:xfrm>
            <a:custGeom>
              <a:rect b="b" l="l" r="r" t="t"/>
              <a:pathLst>
                <a:path extrusionOk="0" h="20421" w="29489">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3289700" y="3415275"/>
              <a:ext cx="623875" cy="510550"/>
            </a:xfrm>
            <a:custGeom>
              <a:rect b="b" l="l" r="r" t="t"/>
              <a:pathLst>
                <a:path extrusionOk="0" h="20422" w="24955">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3800200" y="3415275"/>
              <a:ext cx="510525" cy="510550"/>
            </a:xfrm>
            <a:custGeom>
              <a:rect b="b" l="l" r="r" t="t"/>
              <a:pathLst>
                <a:path extrusionOk="0" h="20422" w="20421">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42"/>
          <p:cNvGrpSpPr/>
          <p:nvPr/>
        </p:nvGrpSpPr>
        <p:grpSpPr>
          <a:xfrm>
            <a:off x="6688339" y="1650151"/>
            <a:ext cx="368154" cy="367432"/>
            <a:chOff x="1587750" y="238125"/>
            <a:chExt cx="4424925" cy="5219200"/>
          </a:xfrm>
        </p:grpSpPr>
        <p:sp>
          <p:nvSpPr>
            <p:cNvPr id="1259" name="Google Shape;1259;p42"/>
            <p:cNvSpPr/>
            <p:nvPr/>
          </p:nvSpPr>
          <p:spPr>
            <a:xfrm>
              <a:off x="1587750" y="2621000"/>
              <a:ext cx="910950" cy="1021025"/>
            </a:xfrm>
            <a:custGeom>
              <a:rect b="b" l="l" r="r" t="t"/>
              <a:pathLst>
                <a:path extrusionOk="0" h="40841" w="36438">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5101725" y="2621000"/>
              <a:ext cx="910950" cy="1021025"/>
            </a:xfrm>
            <a:custGeom>
              <a:rect b="b" l="l" r="r" t="t"/>
              <a:pathLst>
                <a:path extrusionOk="0" h="40841" w="36438">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3460150" y="1140050"/>
              <a:ext cx="2042025" cy="2728675"/>
            </a:xfrm>
            <a:custGeom>
              <a:rect b="b" l="l" r="r" t="t"/>
              <a:pathLst>
                <a:path extrusionOk="0" h="109147" w="81681">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2098250" y="1140050"/>
              <a:ext cx="1701975" cy="2842025"/>
            </a:xfrm>
            <a:custGeom>
              <a:rect b="b" l="l" r="r" t="t"/>
              <a:pathLst>
                <a:path extrusionOk="0" h="113681" w="68079">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3460150" y="238125"/>
              <a:ext cx="2042025" cy="2447325"/>
            </a:xfrm>
            <a:custGeom>
              <a:rect b="b" l="l" r="r" t="t"/>
              <a:pathLst>
                <a:path extrusionOk="0" h="97893" w="81681">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2098250" y="238125"/>
              <a:ext cx="1701975" cy="2447325"/>
            </a:xfrm>
            <a:custGeom>
              <a:rect b="b" l="l" r="r" t="t"/>
              <a:pathLst>
                <a:path extrusionOk="0" h="97893" w="68079">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3460150" y="3642000"/>
              <a:ext cx="2042025" cy="1815325"/>
            </a:xfrm>
            <a:custGeom>
              <a:rect b="b" l="l" r="r" t="t"/>
              <a:pathLst>
                <a:path extrusionOk="0" h="72613" w="81681">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2098250" y="3642000"/>
              <a:ext cx="1701975" cy="1815325"/>
            </a:xfrm>
            <a:custGeom>
              <a:rect b="b" l="l" r="r" t="t"/>
              <a:pathLst>
                <a:path extrusionOk="0" h="72613" w="68079">
                  <a:moveTo>
                    <a:pt x="1" y="0"/>
                  </a:moveTo>
                  <a:lnTo>
                    <a:pt x="1" y="4534"/>
                  </a:lnTo>
                  <a:cubicBezTo>
                    <a:pt x="1" y="42145"/>
                    <a:pt x="30468" y="72612"/>
                    <a:pt x="68079" y="72612"/>
                  </a:cubicBezTo>
                  <a:lnTo>
                    <a:pt x="680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2665850" y="2621000"/>
              <a:ext cx="737225" cy="510525"/>
            </a:xfrm>
            <a:custGeom>
              <a:rect b="b" l="l" r="r" t="t"/>
              <a:pathLst>
                <a:path extrusionOk="0" h="20421" w="29489">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4197350" y="2621000"/>
              <a:ext cx="737225" cy="510525"/>
            </a:xfrm>
            <a:custGeom>
              <a:rect b="b" l="l" r="r" t="t"/>
              <a:pathLst>
                <a:path extrusionOk="0" h="20421" w="29489">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3289700" y="3982050"/>
              <a:ext cx="623875" cy="510525"/>
            </a:xfrm>
            <a:custGeom>
              <a:rect b="b" l="l" r="r" t="t"/>
              <a:pathLst>
                <a:path extrusionOk="0" h="20421" w="24955">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3800200" y="3982050"/>
              <a:ext cx="510525" cy="510525"/>
            </a:xfrm>
            <a:custGeom>
              <a:rect b="b" l="l" r="r" t="t"/>
              <a:pathLst>
                <a:path extrusionOk="0" h="20421" w="20421">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42"/>
          <p:cNvGrpSpPr/>
          <p:nvPr/>
        </p:nvGrpSpPr>
        <p:grpSpPr>
          <a:xfrm>
            <a:off x="7481219" y="1650139"/>
            <a:ext cx="474410" cy="444676"/>
            <a:chOff x="1392050" y="238125"/>
            <a:chExt cx="4816350" cy="5219200"/>
          </a:xfrm>
        </p:grpSpPr>
        <p:sp>
          <p:nvSpPr>
            <p:cNvPr id="1272" name="Google Shape;1272;p42"/>
            <p:cNvSpPr/>
            <p:nvPr/>
          </p:nvSpPr>
          <p:spPr>
            <a:xfrm>
              <a:off x="1392050" y="2053400"/>
              <a:ext cx="910925" cy="1021025"/>
            </a:xfrm>
            <a:custGeom>
              <a:rect b="b" l="l" r="r" t="t"/>
              <a:pathLst>
                <a:path extrusionOk="0" h="40841" w="36437">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1452375" y="2787350"/>
              <a:ext cx="1021050" cy="1021025"/>
            </a:xfrm>
            <a:custGeom>
              <a:rect b="b" l="l" r="r" t="t"/>
              <a:pathLst>
                <a:path extrusionOk="0" h="40841" w="40842">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a:off x="3376950" y="1714975"/>
              <a:ext cx="1701975" cy="3060575"/>
            </a:xfrm>
            <a:custGeom>
              <a:rect b="b" l="l" r="r" t="t"/>
              <a:pathLst>
                <a:path extrusionOk="0" h="122423" w="68079">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1902550" y="1019350"/>
              <a:ext cx="1701950" cy="3757025"/>
            </a:xfrm>
            <a:custGeom>
              <a:rect b="b" l="l" r="r" t="t"/>
              <a:pathLst>
                <a:path extrusionOk="0" h="150281" w="68078">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1902550" y="533325"/>
              <a:ext cx="1377400" cy="1520100"/>
            </a:xfrm>
            <a:custGeom>
              <a:rect b="b" l="l" r="r" t="t"/>
              <a:pathLst>
                <a:path extrusionOk="0" h="60804" w="55096">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2646275" y="238125"/>
              <a:ext cx="3562125" cy="5219200"/>
            </a:xfrm>
            <a:custGeom>
              <a:rect b="b" l="l" r="r" t="t"/>
              <a:pathLst>
                <a:path extrusionOk="0" h="208768" w="142485">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2470125" y="2450550"/>
              <a:ext cx="737225" cy="510525"/>
            </a:xfrm>
            <a:custGeom>
              <a:rect b="b" l="l" r="r" t="t"/>
              <a:pathLst>
                <a:path extrusionOk="0" h="20421" w="29489">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3093975" y="3414475"/>
              <a:ext cx="623875" cy="510525"/>
            </a:xfrm>
            <a:custGeom>
              <a:rect b="b" l="l" r="r" t="t"/>
              <a:pathLst>
                <a:path extrusionOk="0" h="20421" w="24955">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3604475" y="3414475"/>
              <a:ext cx="510525" cy="510525"/>
            </a:xfrm>
            <a:custGeom>
              <a:rect b="b" l="l" r="r" t="t"/>
              <a:pathLst>
                <a:path extrusionOk="0" h="20421" w="20421">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42"/>
          <p:cNvGrpSpPr/>
          <p:nvPr/>
        </p:nvGrpSpPr>
        <p:grpSpPr>
          <a:xfrm>
            <a:off x="931708" y="3774244"/>
            <a:ext cx="312375" cy="354341"/>
            <a:chOff x="-45286550" y="3200500"/>
            <a:chExt cx="263875" cy="299325"/>
          </a:xfrm>
        </p:grpSpPr>
        <p:sp>
          <p:nvSpPr>
            <p:cNvPr id="1282" name="Google Shape;1282;p4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5" name="Google Shape;1285;p42" title="DATS 6450 Final Demo">
            <a:hlinkClick r:id="rId3"/>
          </p:cNvPr>
          <p:cNvPicPr preferRelativeResize="0"/>
          <p:nvPr/>
        </p:nvPicPr>
        <p:blipFill>
          <a:blip r:embed="rId4">
            <a:alphaModFix/>
          </a:blip>
          <a:stretch>
            <a:fillRect/>
          </a:stretch>
        </p:blipFill>
        <p:spPr>
          <a:xfrm>
            <a:off x="1188550" y="1548750"/>
            <a:ext cx="3623225" cy="222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43"/>
          <p:cNvSpPr txBox="1"/>
          <p:nvPr>
            <p:ph type="title"/>
          </p:nvPr>
        </p:nvSpPr>
        <p:spPr>
          <a:xfrm>
            <a:off x="5022775" y="2716575"/>
            <a:ext cx="3923700" cy="98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1291" name="Google Shape;1291;p43"/>
          <p:cNvSpPr txBox="1"/>
          <p:nvPr>
            <p:ph idx="2" type="title"/>
          </p:nvPr>
        </p:nvSpPr>
        <p:spPr>
          <a:xfrm>
            <a:off x="5671075" y="1653425"/>
            <a:ext cx="2755500" cy="98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292" name="Google Shape;1292;p43"/>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sz="18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6" name="Shape 1296"/>
        <p:cNvGrpSpPr/>
        <p:nvPr/>
      </p:nvGrpSpPr>
      <p:grpSpPr>
        <a:xfrm>
          <a:off x="0" y="0"/>
          <a:ext cx="0" cy="0"/>
          <a:chOff x="0" y="0"/>
          <a:chExt cx="0" cy="0"/>
        </a:xfrm>
      </p:grpSpPr>
      <p:sp>
        <p:nvSpPr>
          <p:cNvPr id="1297" name="Google Shape;1297;p44"/>
          <p:cNvSpPr txBox="1"/>
          <p:nvPr>
            <p:ph type="title"/>
          </p:nvPr>
        </p:nvSpPr>
        <p:spPr>
          <a:xfrm>
            <a:off x="295400" y="297175"/>
            <a:ext cx="4747500" cy="8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1298" name="Google Shape;1298;p44"/>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txBox="1"/>
          <p:nvPr/>
        </p:nvSpPr>
        <p:spPr>
          <a:xfrm>
            <a:off x="1474850" y="1073725"/>
            <a:ext cx="4929900" cy="23088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 sz="1200">
                <a:solidFill>
                  <a:schemeClr val="lt1"/>
                </a:solidFill>
                <a:latin typeface="Maven Pro"/>
                <a:ea typeface="Maven Pro"/>
                <a:cs typeface="Maven Pro"/>
                <a:sym typeface="Maven Pro"/>
              </a:rPr>
              <a:t>I</a:t>
            </a:r>
            <a:r>
              <a:rPr b="1" lang="en" sz="1200">
                <a:solidFill>
                  <a:schemeClr val="lt1"/>
                </a:solidFill>
              </a:rPr>
              <a:t>n sum, we have used AWS S3,Athena,  Athe. we analyzed the sales trends in this project, which has more than 16,500 popular video games. Global, we've found that Nintendo's games are hot in all parts of the world, especially in Japan, where they are more popular than any other game publisher. Among the top 50 popular games, we noticed that some of them were released before 2000. Between those different types of games, we learn that action games are more popular in the market.</a:t>
            </a:r>
            <a:endParaRPr b="1" sz="1200">
              <a:solidFill>
                <a:schemeClr val="lt1"/>
              </a:solidFill>
            </a:endParaRPr>
          </a:p>
          <a:p>
            <a:pPr indent="0" lvl="0" marL="0" rtl="0" algn="l">
              <a:lnSpc>
                <a:spcPct val="125000"/>
              </a:lnSpc>
              <a:spcBef>
                <a:spcPts val="600"/>
              </a:spcBef>
              <a:spcAft>
                <a:spcPts val="600"/>
              </a:spcAft>
              <a:buClr>
                <a:schemeClr val="accent4"/>
              </a:buClr>
              <a:buSzPts val="1100"/>
              <a:buFont typeface="Arial"/>
              <a:buNone/>
            </a:pPr>
            <a:r>
              <a:t/>
            </a:r>
            <a:endParaRPr sz="1300">
              <a:solidFill>
                <a:schemeClr val="lt1"/>
              </a:solidFill>
              <a:highlight>
                <a:schemeClr val="dk2"/>
              </a:highlight>
            </a:endParaRPr>
          </a:p>
        </p:txBody>
      </p:sp>
      <p:grpSp>
        <p:nvGrpSpPr>
          <p:cNvPr id="1320" name="Google Shape;1320;p44"/>
          <p:cNvGrpSpPr/>
          <p:nvPr/>
        </p:nvGrpSpPr>
        <p:grpSpPr>
          <a:xfrm>
            <a:off x="2306221" y="3335269"/>
            <a:ext cx="3032539" cy="1644158"/>
            <a:chOff x="3597785" y="3065882"/>
            <a:chExt cx="2241344" cy="1330656"/>
          </a:xfrm>
        </p:grpSpPr>
        <p:grpSp>
          <p:nvGrpSpPr>
            <p:cNvPr id="1321" name="Google Shape;1321;p44"/>
            <p:cNvGrpSpPr/>
            <p:nvPr/>
          </p:nvGrpSpPr>
          <p:grpSpPr>
            <a:xfrm>
              <a:off x="5296908" y="3937355"/>
              <a:ext cx="143198" cy="32380"/>
              <a:chOff x="5296908" y="3937355"/>
              <a:chExt cx="143198" cy="32380"/>
            </a:xfrm>
          </p:grpSpPr>
          <p:sp>
            <p:nvSpPr>
              <p:cNvPr id="1322" name="Google Shape;1322;p4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44"/>
              <p:cNvGrpSpPr/>
              <p:nvPr/>
            </p:nvGrpSpPr>
            <p:grpSpPr>
              <a:xfrm>
                <a:off x="5402331" y="3937355"/>
                <a:ext cx="37776" cy="32380"/>
                <a:chOff x="5402331" y="3937355"/>
                <a:chExt cx="37776" cy="32380"/>
              </a:xfrm>
            </p:grpSpPr>
            <p:sp>
              <p:nvSpPr>
                <p:cNvPr id="1324" name="Google Shape;1324;p4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44"/>
              <p:cNvGrpSpPr/>
              <p:nvPr/>
            </p:nvGrpSpPr>
            <p:grpSpPr>
              <a:xfrm>
                <a:off x="5296908" y="3937355"/>
                <a:ext cx="37783" cy="32380"/>
                <a:chOff x="5296908" y="3937355"/>
                <a:chExt cx="37783" cy="32380"/>
              </a:xfrm>
            </p:grpSpPr>
            <p:sp>
              <p:nvSpPr>
                <p:cNvPr id="1327" name="Google Shape;1327;p4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9" name="Google Shape;1329;p44"/>
            <p:cNvGrpSpPr/>
            <p:nvPr/>
          </p:nvGrpSpPr>
          <p:grpSpPr>
            <a:xfrm>
              <a:off x="4724163" y="3119631"/>
              <a:ext cx="120838" cy="84218"/>
              <a:chOff x="4724163" y="3119631"/>
              <a:chExt cx="120838" cy="84218"/>
            </a:xfrm>
          </p:grpSpPr>
          <p:grpSp>
            <p:nvGrpSpPr>
              <p:cNvPr id="1330" name="Google Shape;1330;p44"/>
              <p:cNvGrpSpPr/>
              <p:nvPr/>
            </p:nvGrpSpPr>
            <p:grpSpPr>
              <a:xfrm>
                <a:off x="4746712" y="3132773"/>
                <a:ext cx="86869" cy="56424"/>
                <a:chOff x="4746712" y="3132773"/>
                <a:chExt cx="86869" cy="56424"/>
              </a:xfrm>
            </p:grpSpPr>
            <p:sp>
              <p:nvSpPr>
                <p:cNvPr id="1331" name="Google Shape;1331;p4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44"/>
              <p:cNvGrpSpPr/>
              <p:nvPr/>
            </p:nvGrpSpPr>
            <p:grpSpPr>
              <a:xfrm>
                <a:off x="4773634" y="3143336"/>
                <a:ext cx="37776" cy="32451"/>
                <a:chOff x="4773634" y="3143336"/>
                <a:chExt cx="37776" cy="32451"/>
              </a:xfrm>
            </p:grpSpPr>
            <p:sp>
              <p:nvSpPr>
                <p:cNvPr id="1334" name="Google Shape;1334;p4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4"/>
              <p:cNvGrpSpPr/>
              <p:nvPr/>
            </p:nvGrpSpPr>
            <p:grpSpPr>
              <a:xfrm>
                <a:off x="4724163" y="3131248"/>
                <a:ext cx="37776" cy="32459"/>
                <a:chOff x="4724163" y="3131248"/>
                <a:chExt cx="37776" cy="32459"/>
              </a:xfrm>
            </p:grpSpPr>
            <p:sp>
              <p:nvSpPr>
                <p:cNvPr id="1337" name="Google Shape;1337;p4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44"/>
              <p:cNvGrpSpPr/>
              <p:nvPr/>
            </p:nvGrpSpPr>
            <p:grpSpPr>
              <a:xfrm>
                <a:off x="4755081" y="3176054"/>
                <a:ext cx="32357" cy="27795"/>
                <a:chOff x="4755081" y="3176054"/>
                <a:chExt cx="32357" cy="27795"/>
              </a:xfrm>
            </p:grpSpPr>
            <p:sp>
              <p:nvSpPr>
                <p:cNvPr id="1340" name="Google Shape;1340;p4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44"/>
              <p:cNvGrpSpPr/>
              <p:nvPr/>
            </p:nvGrpSpPr>
            <p:grpSpPr>
              <a:xfrm>
                <a:off x="4812550" y="3119631"/>
                <a:ext cx="32451" cy="27803"/>
                <a:chOff x="4812550" y="3119631"/>
                <a:chExt cx="32451" cy="27803"/>
              </a:xfrm>
            </p:grpSpPr>
            <p:sp>
              <p:nvSpPr>
                <p:cNvPr id="1343" name="Google Shape;1343;p4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5" name="Google Shape;1345;p44"/>
            <p:cNvGrpSpPr/>
            <p:nvPr/>
          </p:nvGrpSpPr>
          <p:grpSpPr>
            <a:xfrm>
              <a:off x="5382826" y="4027197"/>
              <a:ext cx="268967" cy="250422"/>
              <a:chOff x="5382826" y="4027197"/>
              <a:chExt cx="268967" cy="250422"/>
            </a:xfrm>
          </p:grpSpPr>
          <p:grpSp>
            <p:nvGrpSpPr>
              <p:cNvPr id="1346" name="Google Shape;1346;p44"/>
              <p:cNvGrpSpPr/>
              <p:nvPr/>
            </p:nvGrpSpPr>
            <p:grpSpPr>
              <a:xfrm>
                <a:off x="5405280" y="4042510"/>
                <a:ext cx="237570" cy="218647"/>
                <a:chOff x="5405280" y="4042510"/>
                <a:chExt cx="237570" cy="218647"/>
              </a:xfrm>
            </p:grpSpPr>
            <p:sp>
              <p:nvSpPr>
                <p:cNvPr id="1347" name="Google Shape;1347;p4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4"/>
              <p:cNvGrpSpPr/>
              <p:nvPr/>
            </p:nvGrpSpPr>
            <p:grpSpPr>
              <a:xfrm>
                <a:off x="5382826" y="4125549"/>
                <a:ext cx="37776" cy="32380"/>
                <a:chOff x="5382826" y="4125549"/>
                <a:chExt cx="37776" cy="32380"/>
              </a:xfrm>
            </p:grpSpPr>
            <p:sp>
              <p:nvSpPr>
                <p:cNvPr id="1354" name="Google Shape;1354;p4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4"/>
              <p:cNvGrpSpPr/>
              <p:nvPr/>
            </p:nvGrpSpPr>
            <p:grpSpPr>
              <a:xfrm>
                <a:off x="5475680" y="4195587"/>
                <a:ext cx="37783" cy="32364"/>
                <a:chOff x="5475680" y="4195587"/>
                <a:chExt cx="37783" cy="32364"/>
              </a:xfrm>
            </p:grpSpPr>
            <p:sp>
              <p:nvSpPr>
                <p:cNvPr id="1357" name="Google Shape;1357;p4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44"/>
              <p:cNvGrpSpPr/>
              <p:nvPr/>
            </p:nvGrpSpPr>
            <p:grpSpPr>
              <a:xfrm>
                <a:off x="5532575" y="4027197"/>
                <a:ext cx="33308" cy="32262"/>
                <a:chOff x="5532575" y="4027197"/>
                <a:chExt cx="33308" cy="32262"/>
              </a:xfrm>
            </p:grpSpPr>
            <p:sp>
              <p:nvSpPr>
                <p:cNvPr id="1360" name="Google Shape;1360;p4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44"/>
              <p:cNvGrpSpPr/>
              <p:nvPr/>
            </p:nvGrpSpPr>
            <p:grpSpPr>
              <a:xfrm>
                <a:off x="5590706" y="4245348"/>
                <a:ext cx="33497" cy="32270"/>
                <a:chOff x="5590706" y="4245348"/>
                <a:chExt cx="33497" cy="32270"/>
              </a:xfrm>
            </p:grpSpPr>
            <p:sp>
              <p:nvSpPr>
                <p:cNvPr id="1363" name="Google Shape;1363;p4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44"/>
              <p:cNvGrpSpPr/>
              <p:nvPr/>
            </p:nvGrpSpPr>
            <p:grpSpPr>
              <a:xfrm>
                <a:off x="5618681" y="4109677"/>
                <a:ext cx="33112" cy="32357"/>
                <a:chOff x="5618681" y="4109677"/>
                <a:chExt cx="33112" cy="32357"/>
              </a:xfrm>
            </p:grpSpPr>
            <p:sp>
              <p:nvSpPr>
                <p:cNvPr id="1366" name="Google Shape;1366;p4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4"/>
              <p:cNvGrpSpPr/>
              <p:nvPr/>
            </p:nvGrpSpPr>
            <p:grpSpPr>
              <a:xfrm>
                <a:off x="5479298" y="4128262"/>
                <a:ext cx="31405" cy="26906"/>
                <a:chOff x="5479298" y="4128262"/>
                <a:chExt cx="31405" cy="26906"/>
              </a:xfrm>
            </p:grpSpPr>
            <p:sp>
              <p:nvSpPr>
                <p:cNvPr id="1369" name="Google Shape;1369;p4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44"/>
              <p:cNvGrpSpPr/>
              <p:nvPr/>
            </p:nvGrpSpPr>
            <p:grpSpPr>
              <a:xfrm>
                <a:off x="5582903" y="4180116"/>
                <a:ext cx="31499" cy="26898"/>
                <a:chOff x="5582903" y="4180116"/>
                <a:chExt cx="31499" cy="26898"/>
              </a:xfrm>
            </p:grpSpPr>
            <p:sp>
              <p:nvSpPr>
                <p:cNvPr id="1372" name="Google Shape;1372;p4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4" name="Google Shape;1374;p44"/>
            <p:cNvGrpSpPr/>
            <p:nvPr/>
          </p:nvGrpSpPr>
          <p:grpSpPr>
            <a:xfrm>
              <a:off x="3977681" y="3230323"/>
              <a:ext cx="94584" cy="84085"/>
              <a:chOff x="3977681" y="3230323"/>
              <a:chExt cx="94584" cy="84085"/>
            </a:xfrm>
          </p:grpSpPr>
          <p:grpSp>
            <p:nvGrpSpPr>
              <p:cNvPr id="1375" name="Google Shape;1375;p44"/>
              <p:cNvGrpSpPr/>
              <p:nvPr/>
            </p:nvGrpSpPr>
            <p:grpSpPr>
              <a:xfrm>
                <a:off x="4000135" y="3243041"/>
                <a:ext cx="59570" cy="57186"/>
                <a:chOff x="4000135" y="3243041"/>
                <a:chExt cx="59570" cy="57186"/>
              </a:xfrm>
            </p:grpSpPr>
            <p:sp>
              <p:nvSpPr>
                <p:cNvPr id="1376" name="Google Shape;1376;p4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44"/>
              <p:cNvGrpSpPr/>
              <p:nvPr/>
            </p:nvGrpSpPr>
            <p:grpSpPr>
              <a:xfrm>
                <a:off x="3977681" y="3245872"/>
                <a:ext cx="37783" cy="32380"/>
                <a:chOff x="3977681" y="3245872"/>
                <a:chExt cx="37783" cy="32380"/>
              </a:xfrm>
            </p:grpSpPr>
            <p:sp>
              <p:nvSpPr>
                <p:cNvPr id="1380" name="Google Shape;1380;p4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44"/>
              <p:cNvGrpSpPr/>
              <p:nvPr/>
            </p:nvGrpSpPr>
            <p:grpSpPr>
              <a:xfrm>
                <a:off x="4040860" y="3262672"/>
                <a:ext cx="31405" cy="27001"/>
                <a:chOff x="4040860" y="3262672"/>
                <a:chExt cx="31405" cy="27001"/>
              </a:xfrm>
            </p:grpSpPr>
            <p:sp>
              <p:nvSpPr>
                <p:cNvPr id="1383" name="Google Shape;1383;p4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44"/>
              <p:cNvGrpSpPr/>
              <p:nvPr/>
            </p:nvGrpSpPr>
            <p:grpSpPr>
              <a:xfrm>
                <a:off x="4021072" y="3230323"/>
                <a:ext cx="31397" cy="26906"/>
                <a:chOff x="4021072" y="3230323"/>
                <a:chExt cx="31397" cy="26906"/>
              </a:xfrm>
            </p:grpSpPr>
            <p:sp>
              <p:nvSpPr>
                <p:cNvPr id="1386" name="Google Shape;1386;p4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4"/>
              <p:cNvGrpSpPr/>
              <p:nvPr/>
            </p:nvGrpSpPr>
            <p:grpSpPr>
              <a:xfrm>
                <a:off x="4001472" y="3287462"/>
                <a:ext cx="31499" cy="26945"/>
                <a:chOff x="4001472" y="3287462"/>
                <a:chExt cx="31499" cy="26945"/>
              </a:xfrm>
            </p:grpSpPr>
            <p:sp>
              <p:nvSpPr>
                <p:cNvPr id="1389" name="Google Shape;1389;p4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1" name="Google Shape;1391;p44"/>
            <p:cNvGrpSpPr/>
            <p:nvPr/>
          </p:nvGrpSpPr>
          <p:grpSpPr>
            <a:xfrm>
              <a:off x="4084715" y="3258865"/>
              <a:ext cx="184961" cy="137268"/>
              <a:chOff x="4084715" y="3258865"/>
              <a:chExt cx="184961" cy="137268"/>
            </a:xfrm>
          </p:grpSpPr>
          <p:grpSp>
            <p:nvGrpSpPr>
              <p:cNvPr id="1392" name="Google Shape;1392;p44"/>
              <p:cNvGrpSpPr/>
              <p:nvPr/>
            </p:nvGrpSpPr>
            <p:grpSpPr>
              <a:xfrm>
                <a:off x="4107453" y="3271583"/>
                <a:ext cx="153470" cy="110275"/>
                <a:chOff x="4107453" y="3271583"/>
                <a:chExt cx="153470" cy="110275"/>
              </a:xfrm>
            </p:grpSpPr>
            <p:sp>
              <p:nvSpPr>
                <p:cNvPr id="1393" name="Google Shape;1393;p4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44"/>
              <p:cNvGrpSpPr/>
              <p:nvPr/>
            </p:nvGrpSpPr>
            <p:grpSpPr>
              <a:xfrm>
                <a:off x="4136947" y="3258865"/>
                <a:ext cx="31499" cy="27001"/>
                <a:chOff x="4136947" y="3258865"/>
                <a:chExt cx="31499" cy="27001"/>
              </a:xfrm>
            </p:grpSpPr>
            <p:sp>
              <p:nvSpPr>
                <p:cNvPr id="1398" name="Google Shape;1398;p4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4"/>
              <p:cNvGrpSpPr/>
              <p:nvPr/>
            </p:nvGrpSpPr>
            <p:grpSpPr>
              <a:xfrm>
                <a:off x="4084715" y="3266478"/>
                <a:ext cx="31468" cy="26898"/>
                <a:chOff x="4084715" y="3266478"/>
                <a:chExt cx="31468" cy="26898"/>
              </a:xfrm>
            </p:grpSpPr>
            <p:sp>
              <p:nvSpPr>
                <p:cNvPr id="1401" name="Google Shape;1401;p4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4"/>
              <p:cNvGrpSpPr/>
              <p:nvPr/>
            </p:nvGrpSpPr>
            <p:grpSpPr>
              <a:xfrm>
                <a:off x="4159213" y="3279849"/>
                <a:ext cx="31405" cy="26945"/>
                <a:chOff x="4159213" y="3279849"/>
                <a:chExt cx="31405" cy="26945"/>
              </a:xfrm>
            </p:grpSpPr>
            <p:sp>
              <p:nvSpPr>
                <p:cNvPr id="1404" name="Google Shape;1404;p4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44"/>
              <p:cNvGrpSpPr/>
              <p:nvPr/>
            </p:nvGrpSpPr>
            <p:grpSpPr>
              <a:xfrm>
                <a:off x="4201550" y="3266502"/>
                <a:ext cx="31405" cy="26883"/>
                <a:chOff x="4201550" y="3266502"/>
                <a:chExt cx="31405" cy="26883"/>
              </a:xfrm>
            </p:grpSpPr>
            <p:sp>
              <p:nvSpPr>
                <p:cNvPr id="1407" name="Google Shape;1407;p4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4"/>
              <p:cNvGrpSpPr/>
              <p:nvPr/>
            </p:nvGrpSpPr>
            <p:grpSpPr>
              <a:xfrm>
                <a:off x="4201550" y="3338278"/>
                <a:ext cx="31405" cy="26930"/>
                <a:chOff x="4201550" y="3338278"/>
                <a:chExt cx="31405" cy="26930"/>
              </a:xfrm>
            </p:grpSpPr>
            <p:sp>
              <p:nvSpPr>
                <p:cNvPr id="1410" name="Google Shape;1410;p4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44"/>
              <p:cNvGrpSpPr/>
              <p:nvPr/>
            </p:nvGrpSpPr>
            <p:grpSpPr>
              <a:xfrm>
                <a:off x="4238272" y="3369132"/>
                <a:ext cx="31405" cy="27001"/>
                <a:chOff x="4238272" y="3369132"/>
                <a:chExt cx="31405" cy="27001"/>
              </a:xfrm>
            </p:grpSpPr>
            <p:sp>
              <p:nvSpPr>
                <p:cNvPr id="1413" name="Google Shape;1413;p4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5" name="Google Shape;1415;p44"/>
            <p:cNvGrpSpPr/>
            <p:nvPr/>
          </p:nvGrpSpPr>
          <p:grpSpPr>
            <a:xfrm>
              <a:off x="4068639" y="3200169"/>
              <a:ext cx="77643" cy="37272"/>
              <a:chOff x="4068639" y="3200169"/>
              <a:chExt cx="77643" cy="37272"/>
            </a:xfrm>
          </p:grpSpPr>
          <p:sp>
            <p:nvSpPr>
              <p:cNvPr id="1416" name="Google Shape;1416;p4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44"/>
              <p:cNvGrpSpPr/>
              <p:nvPr/>
            </p:nvGrpSpPr>
            <p:grpSpPr>
              <a:xfrm>
                <a:off x="4114878" y="3200169"/>
                <a:ext cx="31405" cy="26993"/>
                <a:chOff x="4114878" y="3200169"/>
                <a:chExt cx="31405" cy="26993"/>
              </a:xfrm>
            </p:grpSpPr>
            <p:sp>
              <p:nvSpPr>
                <p:cNvPr id="1418" name="Google Shape;1418;p4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4"/>
              <p:cNvGrpSpPr/>
              <p:nvPr/>
            </p:nvGrpSpPr>
            <p:grpSpPr>
              <a:xfrm>
                <a:off x="4068639" y="3210535"/>
                <a:ext cx="31499" cy="26906"/>
                <a:chOff x="4068639" y="3210535"/>
                <a:chExt cx="31499" cy="26906"/>
              </a:xfrm>
            </p:grpSpPr>
            <p:sp>
              <p:nvSpPr>
                <p:cNvPr id="1421" name="Google Shape;1421;p4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3" name="Google Shape;1423;p44"/>
            <p:cNvGrpSpPr/>
            <p:nvPr/>
          </p:nvGrpSpPr>
          <p:grpSpPr>
            <a:xfrm>
              <a:off x="3869702" y="3066935"/>
              <a:ext cx="382664" cy="190294"/>
              <a:chOff x="3869702" y="3066935"/>
              <a:chExt cx="382664" cy="190294"/>
            </a:xfrm>
          </p:grpSpPr>
          <p:grpSp>
            <p:nvGrpSpPr>
              <p:cNvPr id="1424" name="Google Shape;1424;p44"/>
              <p:cNvGrpSpPr/>
              <p:nvPr/>
            </p:nvGrpSpPr>
            <p:grpSpPr>
              <a:xfrm>
                <a:off x="3888633" y="3082351"/>
                <a:ext cx="351172" cy="160698"/>
                <a:chOff x="3888633" y="3082351"/>
                <a:chExt cx="351172" cy="160698"/>
              </a:xfrm>
            </p:grpSpPr>
            <p:sp>
              <p:nvSpPr>
                <p:cNvPr id="1425" name="Google Shape;1425;p4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4"/>
              <p:cNvGrpSpPr/>
              <p:nvPr/>
            </p:nvGrpSpPr>
            <p:grpSpPr>
              <a:xfrm>
                <a:off x="4143703" y="3066935"/>
                <a:ext cx="37783" cy="32357"/>
                <a:chOff x="4143703" y="3066935"/>
                <a:chExt cx="37783" cy="32357"/>
              </a:xfrm>
            </p:grpSpPr>
            <p:sp>
              <p:nvSpPr>
                <p:cNvPr id="1432" name="Google Shape;1432;p4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4"/>
              <p:cNvGrpSpPr/>
              <p:nvPr/>
            </p:nvGrpSpPr>
            <p:grpSpPr>
              <a:xfrm>
                <a:off x="4044565" y="3103563"/>
                <a:ext cx="37783" cy="32451"/>
                <a:chOff x="4044565" y="3103563"/>
                <a:chExt cx="37783" cy="32451"/>
              </a:xfrm>
            </p:grpSpPr>
            <p:sp>
              <p:nvSpPr>
                <p:cNvPr id="1435" name="Google Shape;1435;p4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44"/>
              <p:cNvGrpSpPr/>
              <p:nvPr/>
            </p:nvGrpSpPr>
            <p:grpSpPr>
              <a:xfrm>
                <a:off x="4017454" y="3188237"/>
                <a:ext cx="37776" cy="32357"/>
                <a:chOff x="4017454" y="3188237"/>
                <a:chExt cx="37776" cy="32357"/>
              </a:xfrm>
            </p:grpSpPr>
            <p:sp>
              <p:nvSpPr>
                <p:cNvPr id="1438" name="Google Shape;1438;p4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4"/>
              <p:cNvGrpSpPr/>
              <p:nvPr/>
            </p:nvGrpSpPr>
            <p:grpSpPr>
              <a:xfrm>
                <a:off x="3921548" y="3157509"/>
                <a:ext cx="37783" cy="32357"/>
                <a:chOff x="3921548" y="3157509"/>
                <a:chExt cx="37783" cy="32357"/>
              </a:xfrm>
            </p:grpSpPr>
            <p:sp>
              <p:nvSpPr>
                <p:cNvPr id="1441" name="Google Shape;1441;p4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44"/>
              <p:cNvGrpSpPr/>
              <p:nvPr/>
            </p:nvGrpSpPr>
            <p:grpSpPr>
              <a:xfrm>
                <a:off x="3939056" y="3211620"/>
                <a:ext cx="37783" cy="32380"/>
                <a:chOff x="3939056" y="3211620"/>
                <a:chExt cx="37783" cy="32380"/>
              </a:xfrm>
            </p:grpSpPr>
            <p:sp>
              <p:nvSpPr>
                <p:cNvPr id="1444" name="Google Shape;1444;p4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4"/>
              <p:cNvGrpSpPr/>
              <p:nvPr/>
            </p:nvGrpSpPr>
            <p:grpSpPr>
              <a:xfrm>
                <a:off x="4176240" y="3136965"/>
                <a:ext cx="31405" cy="26930"/>
                <a:chOff x="4176240" y="3136965"/>
                <a:chExt cx="31405" cy="26930"/>
              </a:xfrm>
            </p:grpSpPr>
            <p:sp>
              <p:nvSpPr>
                <p:cNvPr id="1447" name="Google Shape;1447;p4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44"/>
              <p:cNvGrpSpPr/>
              <p:nvPr/>
            </p:nvGrpSpPr>
            <p:grpSpPr>
              <a:xfrm>
                <a:off x="4133148" y="3152593"/>
                <a:ext cx="31499" cy="27001"/>
                <a:chOff x="4133148" y="3152593"/>
                <a:chExt cx="31499" cy="27001"/>
              </a:xfrm>
            </p:grpSpPr>
            <p:sp>
              <p:nvSpPr>
                <p:cNvPr id="1450" name="Google Shape;1450;p4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4"/>
              <p:cNvGrpSpPr/>
              <p:nvPr/>
            </p:nvGrpSpPr>
            <p:grpSpPr>
              <a:xfrm>
                <a:off x="4220866" y="3073534"/>
                <a:ext cx="31499" cy="26898"/>
                <a:chOff x="4220866" y="3073534"/>
                <a:chExt cx="31499" cy="26898"/>
              </a:xfrm>
            </p:grpSpPr>
            <p:sp>
              <p:nvSpPr>
                <p:cNvPr id="1453" name="Google Shape;1453;p4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44"/>
              <p:cNvGrpSpPr/>
              <p:nvPr/>
            </p:nvGrpSpPr>
            <p:grpSpPr>
              <a:xfrm>
                <a:off x="3869702" y="3230323"/>
                <a:ext cx="31499" cy="26906"/>
                <a:chOff x="3869702" y="3230323"/>
                <a:chExt cx="31499" cy="26906"/>
              </a:xfrm>
            </p:grpSpPr>
            <p:sp>
              <p:nvSpPr>
                <p:cNvPr id="1456" name="Google Shape;1456;p4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8" name="Google Shape;1458;p44"/>
            <p:cNvGrpSpPr/>
            <p:nvPr/>
          </p:nvGrpSpPr>
          <p:grpSpPr>
            <a:xfrm>
              <a:off x="4271383" y="3065882"/>
              <a:ext cx="304556" cy="341663"/>
              <a:chOff x="4271383" y="3065882"/>
              <a:chExt cx="304556" cy="341663"/>
            </a:xfrm>
          </p:grpSpPr>
          <p:grpSp>
            <p:nvGrpSpPr>
              <p:cNvPr id="1459" name="Google Shape;1459;p44"/>
              <p:cNvGrpSpPr/>
              <p:nvPr/>
            </p:nvGrpSpPr>
            <p:grpSpPr>
              <a:xfrm>
                <a:off x="4293838" y="3078639"/>
                <a:ext cx="269353" cy="311973"/>
                <a:chOff x="4293838" y="3078639"/>
                <a:chExt cx="269353" cy="311973"/>
              </a:xfrm>
            </p:grpSpPr>
            <p:sp>
              <p:nvSpPr>
                <p:cNvPr id="1460" name="Google Shape;1460;p4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44"/>
              <p:cNvGrpSpPr/>
              <p:nvPr/>
            </p:nvGrpSpPr>
            <p:grpSpPr>
              <a:xfrm>
                <a:off x="4538164" y="3342061"/>
                <a:ext cx="37776" cy="32380"/>
                <a:chOff x="4538164" y="3342061"/>
                <a:chExt cx="37776" cy="32380"/>
              </a:xfrm>
            </p:grpSpPr>
            <p:sp>
              <p:nvSpPr>
                <p:cNvPr id="1478" name="Google Shape;1478;p4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44"/>
              <p:cNvGrpSpPr/>
              <p:nvPr/>
            </p:nvGrpSpPr>
            <p:grpSpPr>
              <a:xfrm>
                <a:off x="4271383" y="3194742"/>
                <a:ext cx="37783" cy="32420"/>
                <a:chOff x="4271383" y="3194742"/>
                <a:chExt cx="37783" cy="32420"/>
              </a:xfrm>
            </p:grpSpPr>
            <p:sp>
              <p:nvSpPr>
                <p:cNvPr id="1481" name="Google Shape;1481;p4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44"/>
              <p:cNvGrpSpPr/>
              <p:nvPr/>
            </p:nvGrpSpPr>
            <p:grpSpPr>
              <a:xfrm>
                <a:off x="4284416" y="3084058"/>
                <a:ext cx="37783" cy="32357"/>
                <a:chOff x="4284416" y="3084058"/>
                <a:chExt cx="37783" cy="32357"/>
              </a:xfrm>
            </p:grpSpPr>
            <p:sp>
              <p:nvSpPr>
                <p:cNvPr id="1484" name="Google Shape;1484;p4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44"/>
              <p:cNvGrpSpPr/>
              <p:nvPr/>
            </p:nvGrpSpPr>
            <p:grpSpPr>
              <a:xfrm>
                <a:off x="4478697" y="3297561"/>
                <a:ext cx="37776" cy="32451"/>
                <a:chOff x="4478697" y="3297561"/>
                <a:chExt cx="37776" cy="32451"/>
              </a:xfrm>
            </p:grpSpPr>
            <p:sp>
              <p:nvSpPr>
                <p:cNvPr id="1487" name="Google Shape;1487;p4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44"/>
              <p:cNvGrpSpPr/>
              <p:nvPr/>
            </p:nvGrpSpPr>
            <p:grpSpPr>
              <a:xfrm>
                <a:off x="4411813" y="3331711"/>
                <a:ext cx="37776" cy="32451"/>
                <a:chOff x="4411813" y="3331711"/>
                <a:chExt cx="37776" cy="32451"/>
              </a:xfrm>
            </p:grpSpPr>
            <p:sp>
              <p:nvSpPr>
                <p:cNvPr id="1490" name="Google Shape;1490;p4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4"/>
              <p:cNvGrpSpPr/>
              <p:nvPr/>
            </p:nvGrpSpPr>
            <p:grpSpPr>
              <a:xfrm>
                <a:off x="4337984" y="3375188"/>
                <a:ext cx="37776" cy="32357"/>
                <a:chOff x="4337984" y="3375188"/>
                <a:chExt cx="37776" cy="32357"/>
              </a:xfrm>
            </p:grpSpPr>
            <p:sp>
              <p:nvSpPr>
                <p:cNvPr id="1493" name="Google Shape;1493;p4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44"/>
              <p:cNvGrpSpPr/>
              <p:nvPr/>
            </p:nvGrpSpPr>
            <p:grpSpPr>
              <a:xfrm>
                <a:off x="4494867" y="3090530"/>
                <a:ext cx="37878" cy="32451"/>
                <a:chOff x="4494867" y="3090530"/>
                <a:chExt cx="37878" cy="32451"/>
              </a:xfrm>
            </p:grpSpPr>
            <p:sp>
              <p:nvSpPr>
                <p:cNvPr id="1496" name="Google Shape;1496;p4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4"/>
              <p:cNvGrpSpPr/>
              <p:nvPr/>
            </p:nvGrpSpPr>
            <p:grpSpPr>
              <a:xfrm>
                <a:off x="4525124" y="3207774"/>
                <a:ext cx="37783" cy="32420"/>
                <a:chOff x="4525124" y="3207774"/>
                <a:chExt cx="37783" cy="32420"/>
              </a:xfrm>
            </p:grpSpPr>
            <p:sp>
              <p:nvSpPr>
                <p:cNvPr id="1499" name="Google Shape;1499;p4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4"/>
              <p:cNvGrpSpPr/>
              <p:nvPr/>
            </p:nvGrpSpPr>
            <p:grpSpPr>
              <a:xfrm>
                <a:off x="4440544" y="3176479"/>
                <a:ext cx="31499" cy="26898"/>
                <a:chOff x="4440544" y="3176479"/>
                <a:chExt cx="31499" cy="26898"/>
              </a:xfrm>
            </p:grpSpPr>
            <p:sp>
              <p:nvSpPr>
                <p:cNvPr id="1502" name="Google Shape;1502;p4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44"/>
              <p:cNvGrpSpPr/>
              <p:nvPr/>
            </p:nvGrpSpPr>
            <p:grpSpPr>
              <a:xfrm>
                <a:off x="4350545" y="3156400"/>
                <a:ext cx="31405" cy="27001"/>
                <a:chOff x="4350545" y="3156400"/>
                <a:chExt cx="31405" cy="27001"/>
              </a:xfrm>
            </p:grpSpPr>
            <p:sp>
              <p:nvSpPr>
                <p:cNvPr id="1505" name="Google Shape;1505;p4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44"/>
              <p:cNvGrpSpPr/>
              <p:nvPr/>
            </p:nvGrpSpPr>
            <p:grpSpPr>
              <a:xfrm>
                <a:off x="4376703" y="3255058"/>
                <a:ext cx="31405" cy="27001"/>
                <a:chOff x="4376703" y="3255058"/>
                <a:chExt cx="31405" cy="27001"/>
              </a:xfrm>
            </p:grpSpPr>
            <p:sp>
              <p:nvSpPr>
                <p:cNvPr id="1508" name="Google Shape;1508;p4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4"/>
              <p:cNvGrpSpPr/>
              <p:nvPr/>
            </p:nvGrpSpPr>
            <p:grpSpPr>
              <a:xfrm>
                <a:off x="4331322" y="3283656"/>
                <a:ext cx="31405" cy="26945"/>
                <a:chOff x="4331322" y="3283656"/>
                <a:chExt cx="31405" cy="26945"/>
              </a:xfrm>
            </p:grpSpPr>
            <p:sp>
              <p:nvSpPr>
                <p:cNvPr id="1511" name="Google Shape;1511;p4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44"/>
              <p:cNvGrpSpPr/>
              <p:nvPr/>
            </p:nvGrpSpPr>
            <p:grpSpPr>
              <a:xfrm>
                <a:off x="4380510" y="3065882"/>
                <a:ext cx="31405" cy="26938"/>
                <a:chOff x="4380510" y="3065882"/>
                <a:chExt cx="31405" cy="26938"/>
              </a:xfrm>
            </p:grpSpPr>
            <p:sp>
              <p:nvSpPr>
                <p:cNvPr id="1514" name="Google Shape;1514;p4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6" name="Google Shape;1516;p44"/>
            <p:cNvGrpSpPr/>
            <p:nvPr/>
          </p:nvGrpSpPr>
          <p:grpSpPr>
            <a:xfrm>
              <a:off x="4558998" y="3188237"/>
              <a:ext cx="1280131" cy="1052746"/>
              <a:chOff x="4558998" y="3188237"/>
              <a:chExt cx="1280131" cy="1052746"/>
            </a:xfrm>
          </p:grpSpPr>
          <p:sp>
            <p:nvSpPr>
              <p:cNvPr id="1517" name="Google Shape;1517;p4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 name="Google Shape;1518;p44"/>
              <p:cNvGrpSpPr/>
              <p:nvPr/>
            </p:nvGrpSpPr>
            <p:grpSpPr>
              <a:xfrm>
                <a:off x="4579164" y="3203653"/>
                <a:ext cx="1244833" cy="1020397"/>
                <a:chOff x="4579164" y="3203653"/>
                <a:chExt cx="1244833" cy="1020397"/>
              </a:xfrm>
            </p:grpSpPr>
            <p:sp>
              <p:nvSpPr>
                <p:cNvPr id="1519" name="Google Shape;1519;p4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44"/>
                <p:cNvGrpSpPr/>
                <p:nvPr/>
              </p:nvGrpSpPr>
              <p:grpSpPr>
                <a:xfrm>
                  <a:off x="4579164" y="3203653"/>
                  <a:ext cx="1244833" cy="1020397"/>
                  <a:chOff x="4579164" y="3203653"/>
                  <a:chExt cx="1244833" cy="1020397"/>
                </a:xfrm>
              </p:grpSpPr>
              <p:sp>
                <p:nvSpPr>
                  <p:cNvPr id="1522" name="Google Shape;1522;p4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44"/>
                  <p:cNvGrpSpPr/>
                  <p:nvPr/>
                </p:nvGrpSpPr>
                <p:grpSpPr>
                  <a:xfrm>
                    <a:off x="4579164" y="3203653"/>
                    <a:ext cx="1244833" cy="1020397"/>
                    <a:chOff x="4579164" y="3203653"/>
                    <a:chExt cx="1244833" cy="1020397"/>
                  </a:xfrm>
                </p:grpSpPr>
                <p:sp>
                  <p:nvSpPr>
                    <p:cNvPr id="1525" name="Google Shape;1525;p4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44"/>
                    <p:cNvGrpSpPr/>
                    <p:nvPr/>
                  </p:nvGrpSpPr>
                  <p:grpSpPr>
                    <a:xfrm>
                      <a:off x="4579164" y="3203653"/>
                      <a:ext cx="1244833" cy="1020397"/>
                      <a:chOff x="4579164" y="3203653"/>
                      <a:chExt cx="1244833" cy="1020397"/>
                    </a:xfrm>
                  </p:grpSpPr>
                  <p:sp>
                    <p:nvSpPr>
                      <p:cNvPr id="1534" name="Google Shape;1534;p4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44"/>
                      <p:cNvGrpSpPr/>
                      <p:nvPr/>
                    </p:nvGrpSpPr>
                    <p:grpSpPr>
                      <a:xfrm>
                        <a:off x="4579164" y="3203653"/>
                        <a:ext cx="1244833" cy="1020397"/>
                        <a:chOff x="4579164" y="3203653"/>
                        <a:chExt cx="1244833" cy="1020397"/>
                      </a:xfrm>
                    </p:grpSpPr>
                    <p:sp>
                      <p:nvSpPr>
                        <p:cNvPr id="1549" name="Google Shape;1549;p4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44"/>
                        <p:cNvGrpSpPr/>
                        <p:nvPr/>
                      </p:nvGrpSpPr>
                      <p:grpSpPr>
                        <a:xfrm>
                          <a:off x="4579164" y="3203653"/>
                          <a:ext cx="1244833" cy="1020397"/>
                          <a:chOff x="4579164" y="3203653"/>
                          <a:chExt cx="1244833" cy="1020397"/>
                        </a:xfrm>
                      </p:grpSpPr>
                      <p:sp>
                        <p:nvSpPr>
                          <p:cNvPr id="1574" name="Google Shape;1574;p4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44"/>
                          <p:cNvGrpSpPr/>
                          <p:nvPr/>
                        </p:nvGrpSpPr>
                        <p:grpSpPr>
                          <a:xfrm>
                            <a:off x="4579164" y="3203653"/>
                            <a:ext cx="1244833" cy="1020397"/>
                            <a:chOff x="4579164" y="3203653"/>
                            <a:chExt cx="1244833" cy="1020397"/>
                          </a:xfrm>
                        </p:grpSpPr>
                        <p:sp>
                          <p:nvSpPr>
                            <p:cNvPr id="1576" name="Google Shape;1576;p4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44"/>
                            <p:cNvGrpSpPr/>
                            <p:nvPr/>
                          </p:nvGrpSpPr>
                          <p:grpSpPr>
                            <a:xfrm>
                              <a:off x="4579164" y="3203653"/>
                              <a:ext cx="1244833" cy="1020397"/>
                              <a:chOff x="4579164" y="3203653"/>
                              <a:chExt cx="1244833" cy="1020397"/>
                            </a:xfrm>
                          </p:grpSpPr>
                          <p:sp>
                            <p:nvSpPr>
                              <p:cNvPr id="1584" name="Google Shape;1584;p4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44"/>
                              <p:cNvGrpSpPr/>
                              <p:nvPr/>
                            </p:nvGrpSpPr>
                            <p:grpSpPr>
                              <a:xfrm>
                                <a:off x="4579164" y="3203653"/>
                                <a:ext cx="1244833" cy="1020397"/>
                                <a:chOff x="4579164" y="3203653"/>
                                <a:chExt cx="1244833" cy="1020397"/>
                              </a:xfrm>
                            </p:grpSpPr>
                            <p:sp>
                              <p:nvSpPr>
                                <p:cNvPr id="1598" name="Google Shape;1598;p4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44"/>
                                <p:cNvGrpSpPr/>
                                <p:nvPr/>
                              </p:nvGrpSpPr>
                              <p:grpSpPr>
                                <a:xfrm>
                                  <a:off x="4579164" y="3203653"/>
                                  <a:ext cx="1244833" cy="1020397"/>
                                  <a:chOff x="4579164" y="3203653"/>
                                  <a:chExt cx="1244833" cy="1020397"/>
                                </a:xfrm>
                              </p:grpSpPr>
                              <p:sp>
                                <p:nvSpPr>
                                  <p:cNvPr id="1606" name="Google Shape;1606;p4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1" name="Google Shape;1611;p44"/>
                                  <p:cNvGrpSpPr/>
                                  <p:nvPr/>
                                </p:nvGrpSpPr>
                                <p:grpSpPr>
                                  <a:xfrm>
                                    <a:off x="4579164" y="3203653"/>
                                    <a:ext cx="1244833" cy="1020397"/>
                                    <a:chOff x="4579164" y="3203653"/>
                                    <a:chExt cx="1244833" cy="1020397"/>
                                  </a:xfrm>
                                </p:grpSpPr>
                                <p:sp>
                                  <p:nvSpPr>
                                    <p:cNvPr id="1612" name="Google Shape;1612;p4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616" name="Google Shape;1616;p4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9" name="Google Shape;1619;p4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620" name="Google Shape;1620;p44"/>
              <p:cNvGrpSpPr/>
              <p:nvPr/>
            </p:nvGrpSpPr>
            <p:grpSpPr>
              <a:xfrm>
                <a:off x="4595437" y="3598775"/>
                <a:ext cx="37776" cy="32451"/>
                <a:chOff x="4595437" y="3598775"/>
                <a:chExt cx="37776" cy="32451"/>
              </a:xfrm>
            </p:grpSpPr>
            <p:sp>
              <p:nvSpPr>
                <p:cNvPr id="1621" name="Google Shape;1621;p4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44"/>
              <p:cNvGrpSpPr/>
              <p:nvPr/>
            </p:nvGrpSpPr>
            <p:grpSpPr>
              <a:xfrm>
                <a:off x="4641864" y="3524443"/>
                <a:ext cx="37776" cy="32380"/>
                <a:chOff x="4641864" y="3524443"/>
                <a:chExt cx="37776" cy="32380"/>
              </a:xfrm>
            </p:grpSpPr>
            <p:sp>
              <p:nvSpPr>
                <p:cNvPr id="1624" name="Google Shape;1624;p4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44"/>
              <p:cNvGrpSpPr/>
              <p:nvPr/>
            </p:nvGrpSpPr>
            <p:grpSpPr>
              <a:xfrm>
                <a:off x="4648431" y="3893901"/>
                <a:ext cx="37776" cy="32357"/>
                <a:chOff x="4648431" y="3893901"/>
                <a:chExt cx="37776" cy="32357"/>
              </a:xfrm>
            </p:grpSpPr>
            <p:sp>
              <p:nvSpPr>
                <p:cNvPr id="1627" name="Google Shape;1627;p4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44"/>
              <p:cNvGrpSpPr/>
              <p:nvPr/>
            </p:nvGrpSpPr>
            <p:grpSpPr>
              <a:xfrm>
                <a:off x="4567752" y="3722908"/>
                <a:ext cx="37870" cy="32380"/>
                <a:chOff x="4567752" y="3722908"/>
                <a:chExt cx="37870" cy="32380"/>
              </a:xfrm>
            </p:grpSpPr>
            <p:sp>
              <p:nvSpPr>
                <p:cNvPr id="1630" name="Google Shape;1630;p4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44"/>
              <p:cNvGrpSpPr/>
              <p:nvPr/>
            </p:nvGrpSpPr>
            <p:grpSpPr>
              <a:xfrm>
                <a:off x="4617506" y="3652052"/>
                <a:ext cx="37783" cy="32357"/>
                <a:chOff x="4617506" y="3652052"/>
                <a:chExt cx="37783" cy="32357"/>
              </a:xfrm>
            </p:grpSpPr>
            <p:sp>
              <p:nvSpPr>
                <p:cNvPr id="1633" name="Google Shape;1633;p4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44"/>
              <p:cNvGrpSpPr/>
              <p:nvPr/>
            </p:nvGrpSpPr>
            <p:grpSpPr>
              <a:xfrm>
                <a:off x="4739005" y="3554149"/>
                <a:ext cx="37870" cy="32357"/>
                <a:chOff x="4739005" y="3554149"/>
                <a:chExt cx="37870" cy="32357"/>
              </a:xfrm>
            </p:grpSpPr>
            <p:sp>
              <p:nvSpPr>
                <p:cNvPr id="1636" name="Google Shape;1636;p4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44"/>
              <p:cNvGrpSpPr/>
              <p:nvPr/>
            </p:nvGrpSpPr>
            <p:grpSpPr>
              <a:xfrm>
                <a:off x="4806557" y="3630258"/>
                <a:ext cx="37776" cy="32364"/>
                <a:chOff x="4806557" y="3630258"/>
                <a:chExt cx="37776" cy="32364"/>
              </a:xfrm>
            </p:grpSpPr>
            <p:sp>
              <p:nvSpPr>
                <p:cNvPr id="1639" name="Google Shape;1639;p4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44"/>
              <p:cNvGrpSpPr/>
              <p:nvPr/>
            </p:nvGrpSpPr>
            <p:grpSpPr>
              <a:xfrm>
                <a:off x="4737007" y="4004357"/>
                <a:ext cx="37870" cy="32357"/>
                <a:chOff x="4737007" y="4004357"/>
                <a:chExt cx="37870" cy="32357"/>
              </a:xfrm>
            </p:grpSpPr>
            <p:sp>
              <p:nvSpPr>
                <p:cNvPr id="1642" name="Google Shape;1642;p4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44"/>
              <p:cNvGrpSpPr/>
              <p:nvPr/>
            </p:nvGrpSpPr>
            <p:grpSpPr>
              <a:xfrm>
                <a:off x="4773634" y="4208627"/>
                <a:ext cx="37776" cy="32357"/>
                <a:chOff x="4773634" y="4208627"/>
                <a:chExt cx="37776" cy="32357"/>
              </a:xfrm>
            </p:grpSpPr>
            <p:sp>
              <p:nvSpPr>
                <p:cNvPr id="1645" name="Google Shape;1645;p4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44"/>
              <p:cNvGrpSpPr/>
              <p:nvPr/>
            </p:nvGrpSpPr>
            <p:grpSpPr>
              <a:xfrm>
                <a:off x="4888282" y="4074764"/>
                <a:ext cx="37776" cy="32451"/>
                <a:chOff x="4888282" y="4074764"/>
                <a:chExt cx="37776" cy="32451"/>
              </a:xfrm>
            </p:grpSpPr>
            <p:sp>
              <p:nvSpPr>
                <p:cNvPr id="1648" name="Google Shape;1648;p4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44"/>
              <p:cNvGrpSpPr/>
              <p:nvPr/>
            </p:nvGrpSpPr>
            <p:grpSpPr>
              <a:xfrm>
                <a:off x="4901315" y="3804271"/>
                <a:ext cx="37776" cy="32364"/>
                <a:chOff x="4901315" y="3804271"/>
                <a:chExt cx="37776" cy="32364"/>
              </a:xfrm>
            </p:grpSpPr>
            <p:sp>
              <p:nvSpPr>
                <p:cNvPr id="1651" name="Google Shape;1651;p4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44"/>
              <p:cNvGrpSpPr/>
              <p:nvPr/>
            </p:nvGrpSpPr>
            <p:grpSpPr>
              <a:xfrm>
                <a:off x="4866394" y="3715035"/>
                <a:ext cx="37846" cy="32357"/>
                <a:chOff x="4866394" y="3715035"/>
                <a:chExt cx="37846" cy="32357"/>
              </a:xfrm>
            </p:grpSpPr>
            <p:sp>
              <p:nvSpPr>
                <p:cNvPr id="1654" name="Google Shape;1654;p4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44"/>
              <p:cNvGrpSpPr/>
              <p:nvPr/>
            </p:nvGrpSpPr>
            <p:grpSpPr>
              <a:xfrm>
                <a:off x="4979233" y="3839798"/>
                <a:ext cx="37878" cy="32420"/>
                <a:chOff x="4979233" y="3839798"/>
                <a:chExt cx="37878" cy="32420"/>
              </a:xfrm>
            </p:grpSpPr>
            <p:sp>
              <p:nvSpPr>
                <p:cNvPr id="1657" name="Google Shape;1657;p4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44"/>
              <p:cNvGrpSpPr/>
              <p:nvPr/>
            </p:nvGrpSpPr>
            <p:grpSpPr>
              <a:xfrm>
                <a:off x="4790662" y="3679147"/>
                <a:ext cx="37783" cy="32380"/>
                <a:chOff x="4790662" y="3679147"/>
                <a:chExt cx="37783" cy="32380"/>
              </a:xfrm>
            </p:grpSpPr>
            <p:sp>
              <p:nvSpPr>
                <p:cNvPr id="1660" name="Google Shape;1660;p4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44"/>
              <p:cNvGrpSpPr/>
              <p:nvPr/>
            </p:nvGrpSpPr>
            <p:grpSpPr>
              <a:xfrm>
                <a:off x="4857263" y="3557861"/>
                <a:ext cx="37776" cy="32357"/>
                <a:chOff x="4857263" y="3557861"/>
                <a:chExt cx="37776" cy="32357"/>
              </a:xfrm>
            </p:grpSpPr>
            <p:sp>
              <p:nvSpPr>
                <p:cNvPr id="1663" name="Google Shape;1663;p4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44"/>
              <p:cNvGrpSpPr/>
              <p:nvPr/>
            </p:nvGrpSpPr>
            <p:grpSpPr>
              <a:xfrm>
                <a:off x="4883902" y="3648033"/>
                <a:ext cx="37783" cy="32380"/>
                <a:chOff x="4883902" y="3648033"/>
                <a:chExt cx="37783" cy="32380"/>
              </a:xfrm>
            </p:grpSpPr>
            <p:sp>
              <p:nvSpPr>
                <p:cNvPr id="1666" name="Google Shape;1666;p4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44"/>
              <p:cNvGrpSpPr/>
              <p:nvPr/>
            </p:nvGrpSpPr>
            <p:grpSpPr>
              <a:xfrm>
                <a:off x="4907780" y="3347220"/>
                <a:ext cx="37878" cy="32357"/>
                <a:chOff x="4907780" y="3347220"/>
                <a:chExt cx="37878" cy="32357"/>
              </a:xfrm>
            </p:grpSpPr>
            <p:sp>
              <p:nvSpPr>
                <p:cNvPr id="1669" name="Google Shape;1669;p4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44"/>
              <p:cNvGrpSpPr/>
              <p:nvPr/>
            </p:nvGrpSpPr>
            <p:grpSpPr>
              <a:xfrm>
                <a:off x="5065048" y="3738150"/>
                <a:ext cx="37783" cy="32364"/>
                <a:chOff x="5065048" y="3738150"/>
                <a:chExt cx="37783" cy="32364"/>
              </a:xfrm>
            </p:grpSpPr>
            <p:sp>
              <p:nvSpPr>
                <p:cNvPr id="1672" name="Google Shape;1672;p4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44"/>
              <p:cNvGrpSpPr/>
              <p:nvPr/>
            </p:nvGrpSpPr>
            <p:grpSpPr>
              <a:xfrm>
                <a:off x="5071616" y="3284615"/>
                <a:ext cx="37783" cy="32357"/>
                <a:chOff x="5071616" y="3284615"/>
                <a:chExt cx="37783" cy="32357"/>
              </a:xfrm>
            </p:grpSpPr>
            <p:sp>
              <p:nvSpPr>
                <p:cNvPr id="1675" name="Google Shape;1675;p4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44"/>
              <p:cNvGrpSpPr/>
              <p:nvPr/>
            </p:nvGrpSpPr>
            <p:grpSpPr>
              <a:xfrm>
                <a:off x="5389291" y="3759921"/>
                <a:ext cx="37783" cy="32380"/>
                <a:chOff x="5389291" y="3759921"/>
                <a:chExt cx="37783" cy="32380"/>
              </a:xfrm>
            </p:grpSpPr>
            <p:sp>
              <p:nvSpPr>
                <p:cNvPr id="1678" name="Google Shape;1678;p4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44"/>
              <p:cNvGrpSpPr/>
              <p:nvPr/>
            </p:nvGrpSpPr>
            <p:grpSpPr>
              <a:xfrm>
                <a:off x="5431534" y="3632932"/>
                <a:ext cx="37878" cy="32451"/>
                <a:chOff x="5431534" y="3632932"/>
                <a:chExt cx="37878" cy="32451"/>
              </a:xfrm>
            </p:grpSpPr>
            <p:sp>
              <p:nvSpPr>
                <p:cNvPr id="1681" name="Google Shape;1681;p4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44"/>
              <p:cNvGrpSpPr/>
              <p:nvPr/>
            </p:nvGrpSpPr>
            <p:grpSpPr>
              <a:xfrm>
                <a:off x="5540755" y="3544829"/>
                <a:ext cx="37783" cy="32357"/>
                <a:chOff x="5540755" y="3544829"/>
                <a:chExt cx="37783" cy="32357"/>
              </a:xfrm>
            </p:grpSpPr>
            <p:sp>
              <p:nvSpPr>
                <p:cNvPr id="1684" name="Google Shape;1684;p4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44"/>
              <p:cNvGrpSpPr/>
              <p:nvPr/>
            </p:nvGrpSpPr>
            <p:grpSpPr>
              <a:xfrm>
                <a:off x="5579293" y="3412107"/>
                <a:ext cx="37776" cy="32357"/>
                <a:chOff x="5579293" y="3412107"/>
                <a:chExt cx="37776" cy="32357"/>
              </a:xfrm>
            </p:grpSpPr>
            <p:sp>
              <p:nvSpPr>
                <p:cNvPr id="1687" name="Google Shape;1687;p4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44"/>
              <p:cNvGrpSpPr/>
              <p:nvPr/>
            </p:nvGrpSpPr>
            <p:grpSpPr>
              <a:xfrm>
                <a:off x="5801346" y="3284615"/>
                <a:ext cx="37783" cy="32357"/>
                <a:chOff x="5801346" y="3284615"/>
                <a:chExt cx="37783" cy="32357"/>
              </a:xfrm>
            </p:grpSpPr>
            <p:sp>
              <p:nvSpPr>
                <p:cNvPr id="1690" name="Google Shape;1690;p4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4"/>
              <p:cNvGrpSpPr/>
              <p:nvPr/>
            </p:nvGrpSpPr>
            <p:grpSpPr>
              <a:xfrm>
                <a:off x="5763578" y="3399067"/>
                <a:ext cx="37776" cy="32364"/>
                <a:chOff x="5763578" y="3399067"/>
                <a:chExt cx="37776" cy="32364"/>
              </a:xfrm>
            </p:grpSpPr>
            <p:sp>
              <p:nvSpPr>
                <p:cNvPr id="1693" name="Google Shape;1693;p4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4"/>
              <p:cNvGrpSpPr/>
              <p:nvPr/>
            </p:nvGrpSpPr>
            <p:grpSpPr>
              <a:xfrm>
                <a:off x="5395858" y="3230952"/>
                <a:ext cx="37776" cy="32364"/>
                <a:chOff x="5395858" y="3230952"/>
                <a:chExt cx="37776" cy="32364"/>
              </a:xfrm>
            </p:grpSpPr>
            <p:sp>
              <p:nvSpPr>
                <p:cNvPr id="1696" name="Google Shape;1696;p4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44"/>
              <p:cNvGrpSpPr/>
              <p:nvPr/>
            </p:nvGrpSpPr>
            <p:grpSpPr>
              <a:xfrm>
                <a:off x="5264088" y="3188237"/>
                <a:ext cx="37776" cy="32357"/>
                <a:chOff x="5264088" y="3188237"/>
                <a:chExt cx="37776" cy="32357"/>
              </a:xfrm>
            </p:grpSpPr>
            <p:sp>
              <p:nvSpPr>
                <p:cNvPr id="1699" name="Google Shape;1699;p4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4"/>
              <p:cNvGrpSpPr/>
              <p:nvPr/>
            </p:nvGrpSpPr>
            <p:grpSpPr>
              <a:xfrm>
                <a:off x="5585758" y="3237425"/>
                <a:ext cx="37878" cy="32357"/>
                <a:chOff x="5585758" y="3237425"/>
                <a:chExt cx="37878" cy="32357"/>
              </a:xfrm>
            </p:grpSpPr>
            <p:sp>
              <p:nvSpPr>
                <p:cNvPr id="1702" name="Google Shape;1702;p4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44"/>
              <p:cNvGrpSpPr/>
              <p:nvPr/>
            </p:nvGrpSpPr>
            <p:grpSpPr>
              <a:xfrm>
                <a:off x="4874196" y="3291088"/>
                <a:ext cx="37878" cy="32451"/>
                <a:chOff x="4874196" y="3291088"/>
                <a:chExt cx="37878" cy="32451"/>
              </a:xfrm>
            </p:grpSpPr>
            <p:sp>
              <p:nvSpPr>
                <p:cNvPr id="1705" name="Google Shape;1705;p4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4"/>
              <p:cNvGrpSpPr/>
              <p:nvPr/>
            </p:nvGrpSpPr>
            <p:grpSpPr>
              <a:xfrm>
                <a:off x="5197770" y="3785466"/>
                <a:ext cx="37783" cy="32427"/>
                <a:chOff x="5197770" y="3785466"/>
                <a:chExt cx="37783" cy="32427"/>
              </a:xfrm>
            </p:grpSpPr>
            <p:sp>
              <p:nvSpPr>
                <p:cNvPr id="1708" name="Google Shape;1708;p4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44"/>
              <p:cNvGrpSpPr/>
              <p:nvPr/>
            </p:nvGrpSpPr>
            <p:grpSpPr>
              <a:xfrm>
                <a:off x="5177699" y="3492117"/>
                <a:ext cx="37776" cy="32357"/>
                <a:chOff x="5177699" y="3492117"/>
                <a:chExt cx="37776" cy="32357"/>
              </a:xfrm>
            </p:grpSpPr>
            <p:sp>
              <p:nvSpPr>
                <p:cNvPr id="1711" name="Google Shape;1711;p4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44"/>
              <p:cNvGrpSpPr/>
              <p:nvPr/>
            </p:nvGrpSpPr>
            <p:grpSpPr>
              <a:xfrm>
                <a:off x="5349431" y="3622346"/>
                <a:ext cx="37870" cy="32380"/>
                <a:chOff x="5349431" y="3622346"/>
                <a:chExt cx="37870" cy="32380"/>
              </a:xfrm>
            </p:grpSpPr>
            <p:sp>
              <p:nvSpPr>
                <p:cNvPr id="1714" name="Google Shape;1714;p4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44"/>
              <p:cNvGrpSpPr/>
              <p:nvPr/>
            </p:nvGrpSpPr>
            <p:grpSpPr>
              <a:xfrm>
                <a:off x="5068855" y="3563980"/>
                <a:ext cx="53954" cy="46223"/>
                <a:chOff x="5068855" y="3563980"/>
                <a:chExt cx="53954" cy="46223"/>
              </a:xfrm>
            </p:grpSpPr>
            <p:sp>
              <p:nvSpPr>
                <p:cNvPr id="1717" name="Google Shape;1717;p4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44"/>
              <p:cNvGrpSpPr/>
              <p:nvPr/>
            </p:nvGrpSpPr>
            <p:grpSpPr>
              <a:xfrm>
                <a:off x="5037654" y="3392507"/>
                <a:ext cx="37870" cy="32451"/>
                <a:chOff x="5037654" y="3392507"/>
                <a:chExt cx="37870" cy="32451"/>
              </a:xfrm>
            </p:grpSpPr>
            <p:sp>
              <p:nvSpPr>
                <p:cNvPr id="1720" name="Google Shape;1720;p4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4"/>
              <p:cNvGrpSpPr/>
              <p:nvPr/>
            </p:nvGrpSpPr>
            <p:grpSpPr>
              <a:xfrm>
                <a:off x="5456560" y="3368629"/>
                <a:ext cx="37870" cy="32451"/>
                <a:chOff x="5456560" y="3368629"/>
                <a:chExt cx="37870" cy="32451"/>
              </a:xfrm>
            </p:grpSpPr>
            <p:sp>
              <p:nvSpPr>
                <p:cNvPr id="1723" name="Google Shape;1723;p4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44"/>
              <p:cNvGrpSpPr/>
              <p:nvPr/>
            </p:nvGrpSpPr>
            <p:grpSpPr>
              <a:xfrm>
                <a:off x="4755749" y="3501516"/>
                <a:ext cx="46246" cy="39608"/>
                <a:chOff x="4755749" y="3501516"/>
                <a:chExt cx="46246" cy="39608"/>
              </a:xfrm>
            </p:grpSpPr>
            <p:sp>
              <p:nvSpPr>
                <p:cNvPr id="1726" name="Google Shape;1726;p4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44"/>
              <p:cNvGrpSpPr/>
              <p:nvPr/>
            </p:nvGrpSpPr>
            <p:grpSpPr>
              <a:xfrm>
                <a:off x="4681346" y="3485582"/>
                <a:ext cx="37783" cy="32427"/>
                <a:chOff x="4681346" y="3485582"/>
                <a:chExt cx="37783" cy="32427"/>
              </a:xfrm>
            </p:grpSpPr>
            <p:sp>
              <p:nvSpPr>
                <p:cNvPr id="1729" name="Google Shape;1729;p4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44"/>
              <p:cNvGrpSpPr/>
              <p:nvPr/>
            </p:nvGrpSpPr>
            <p:grpSpPr>
              <a:xfrm>
                <a:off x="4767067" y="3291088"/>
                <a:ext cx="37878" cy="32451"/>
                <a:chOff x="4767067" y="3291088"/>
                <a:chExt cx="37878" cy="32451"/>
              </a:xfrm>
            </p:grpSpPr>
            <p:sp>
              <p:nvSpPr>
                <p:cNvPr id="1732" name="Google Shape;1732;p4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44"/>
              <p:cNvGrpSpPr/>
              <p:nvPr/>
            </p:nvGrpSpPr>
            <p:grpSpPr>
              <a:xfrm>
                <a:off x="4687819" y="3405539"/>
                <a:ext cx="37776" cy="32451"/>
                <a:chOff x="4687819" y="3405539"/>
                <a:chExt cx="37776" cy="32451"/>
              </a:xfrm>
            </p:grpSpPr>
            <p:sp>
              <p:nvSpPr>
                <p:cNvPr id="1735" name="Google Shape;1735;p4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44"/>
              <p:cNvGrpSpPr/>
              <p:nvPr/>
            </p:nvGrpSpPr>
            <p:grpSpPr>
              <a:xfrm>
                <a:off x="4923101" y="3444809"/>
                <a:ext cx="52813" cy="45318"/>
                <a:chOff x="4923101" y="3444809"/>
                <a:chExt cx="52813" cy="45318"/>
              </a:xfrm>
            </p:grpSpPr>
            <p:sp>
              <p:nvSpPr>
                <p:cNvPr id="1738" name="Google Shape;1738;p4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44"/>
              <p:cNvGrpSpPr/>
              <p:nvPr/>
            </p:nvGrpSpPr>
            <p:grpSpPr>
              <a:xfrm>
                <a:off x="4846040" y="3654750"/>
                <a:ext cx="31405" cy="26993"/>
                <a:chOff x="4846040" y="3654750"/>
                <a:chExt cx="31405" cy="26993"/>
              </a:xfrm>
            </p:grpSpPr>
            <p:sp>
              <p:nvSpPr>
                <p:cNvPr id="1741" name="Google Shape;1741;p4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44"/>
              <p:cNvGrpSpPr/>
              <p:nvPr/>
            </p:nvGrpSpPr>
            <p:grpSpPr>
              <a:xfrm>
                <a:off x="4925673" y="3691700"/>
                <a:ext cx="40253" cy="34472"/>
                <a:chOff x="4925673" y="3691700"/>
                <a:chExt cx="40253" cy="34472"/>
              </a:xfrm>
            </p:grpSpPr>
            <p:sp>
              <p:nvSpPr>
                <p:cNvPr id="1744" name="Google Shape;1744;p4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44"/>
              <p:cNvGrpSpPr/>
              <p:nvPr/>
            </p:nvGrpSpPr>
            <p:grpSpPr>
              <a:xfrm>
                <a:off x="4894653" y="3740848"/>
                <a:ext cx="31405" cy="26906"/>
                <a:chOff x="4894653" y="3740848"/>
                <a:chExt cx="31405" cy="26906"/>
              </a:xfrm>
            </p:grpSpPr>
            <p:sp>
              <p:nvSpPr>
                <p:cNvPr id="1747" name="Google Shape;1747;p4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44"/>
              <p:cNvGrpSpPr/>
              <p:nvPr/>
            </p:nvGrpSpPr>
            <p:grpSpPr>
              <a:xfrm>
                <a:off x="4962300" y="3696348"/>
                <a:ext cx="38255" cy="32773"/>
                <a:chOff x="4962300" y="3696348"/>
                <a:chExt cx="38255" cy="32773"/>
              </a:xfrm>
            </p:grpSpPr>
            <p:sp>
              <p:nvSpPr>
                <p:cNvPr id="1750" name="Google Shape;1750;p4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44"/>
              <p:cNvGrpSpPr/>
              <p:nvPr/>
            </p:nvGrpSpPr>
            <p:grpSpPr>
              <a:xfrm>
                <a:off x="4980185" y="3743349"/>
                <a:ext cx="31499" cy="26969"/>
                <a:chOff x="4980185" y="3743349"/>
                <a:chExt cx="31499" cy="26969"/>
              </a:xfrm>
            </p:grpSpPr>
            <p:sp>
              <p:nvSpPr>
                <p:cNvPr id="1753" name="Google Shape;1753;p4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44"/>
              <p:cNvGrpSpPr/>
              <p:nvPr/>
            </p:nvGrpSpPr>
            <p:grpSpPr>
              <a:xfrm>
                <a:off x="5013768" y="3734312"/>
                <a:ext cx="31499" cy="26969"/>
                <a:chOff x="5013768" y="3734312"/>
                <a:chExt cx="31499" cy="26969"/>
              </a:xfrm>
            </p:grpSpPr>
            <p:sp>
              <p:nvSpPr>
                <p:cNvPr id="1756" name="Google Shape;1756;p4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44"/>
              <p:cNvGrpSpPr/>
              <p:nvPr/>
            </p:nvGrpSpPr>
            <p:grpSpPr>
              <a:xfrm>
                <a:off x="5036703" y="3764545"/>
                <a:ext cx="31499" cy="26898"/>
                <a:chOff x="5036703" y="3764545"/>
                <a:chExt cx="31499" cy="26898"/>
              </a:xfrm>
            </p:grpSpPr>
            <p:sp>
              <p:nvSpPr>
                <p:cNvPr id="1759" name="Google Shape;1759;p4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44"/>
              <p:cNvGrpSpPr/>
              <p:nvPr/>
            </p:nvGrpSpPr>
            <p:grpSpPr>
              <a:xfrm>
                <a:off x="4953546" y="3768352"/>
                <a:ext cx="31405" cy="26898"/>
                <a:chOff x="4953546" y="3768352"/>
                <a:chExt cx="31405" cy="26898"/>
              </a:xfrm>
            </p:grpSpPr>
            <p:sp>
              <p:nvSpPr>
                <p:cNvPr id="1762" name="Google Shape;1762;p4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44"/>
              <p:cNvGrpSpPr/>
              <p:nvPr/>
            </p:nvGrpSpPr>
            <p:grpSpPr>
              <a:xfrm>
                <a:off x="4964770" y="3814016"/>
                <a:ext cx="31499" cy="26993"/>
                <a:chOff x="4964770" y="3814016"/>
                <a:chExt cx="31499" cy="26993"/>
              </a:xfrm>
            </p:grpSpPr>
            <p:sp>
              <p:nvSpPr>
                <p:cNvPr id="1765" name="Google Shape;1765;p4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44"/>
              <p:cNvGrpSpPr/>
              <p:nvPr/>
            </p:nvGrpSpPr>
            <p:grpSpPr>
              <a:xfrm>
                <a:off x="4923290" y="3800504"/>
                <a:ext cx="31468" cy="26898"/>
                <a:chOff x="4923290" y="3800504"/>
                <a:chExt cx="31468" cy="26898"/>
              </a:xfrm>
            </p:grpSpPr>
            <p:sp>
              <p:nvSpPr>
                <p:cNvPr id="1768" name="Google Shape;1768;p4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44"/>
              <p:cNvGrpSpPr/>
              <p:nvPr/>
            </p:nvGrpSpPr>
            <p:grpSpPr>
              <a:xfrm>
                <a:off x="5108534" y="3650943"/>
                <a:ext cx="31405" cy="26993"/>
                <a:chOff x="5108534" y="3650943"/>
                <a:chExt cx="31405" cy="26993"/>
              </a:xfrm>
            </p:grpSpPr>
            <p:sp>
              <p:nvSpPr>
                <p:cNvPr id="1771" name="Google Shape;1771;p4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44"/>
              <p:cNvGrpSpPr/>
              <p:nvPr/>
            </p:nvGrpSpPr>
            <p:grpSpPr>
              <a:xfrm>
                <a:off x="5119380" y="3760739"/>
                <a:ext cx="31499" cy="26993"/>
                <a:chOff x="5119380" y="3760739"/>
                <a:chExt cx="31499" cy="26993"/>
              </a:xfrm>
            </p:grpSpPr>
            <p:sp>
              <p:nvSpPr>
                <p:cNvPr id="1774" name="Google Shape;1774;p4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44"/>
              <p:cNvGrpSpPr/>
              <p:nvPr/>
            </p:nvGrpSpPr>
            <p:grpSpPr>
              <a:xfrm>
                <a:off x="5119380" y="3788235"/>
                <a:ext cx="31499" cy="26993"/>
                <a:chOff x="5119380" y="3788235"/>
                <a:chExt cx="31499" cy="26993"/>
              </a:xfrm>
            </p:grpSpPr>
            <p:sp>
              <p:nvSpPr>
                <p:cNvPr id="1777" name="Google Shape;1777;p4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44"/>
              <p:cNvGrpSpPr/>
              <p:nvPr/>
            </p:nvGrpSpPr>
            <p:grpSpPr>
              <a:xfrm>
                <a:off x="5158005" y="3875284"/>
                <a:ext cx="31405" cy="27001"/>
                <a:chOff x="5158005" y="3875284"/>
                <a:chExt cx="31405" cy="27001"/>
              </a:xfrm>
            </p:grpSpPr>
            <p:sp>
              <p:nvSpPr>
                <p:cNvPr id="1780" name="Google Shape;1780;p4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44"/>
              <p:cNvGrpSpPr/>
              <p:nvPr/>
            </p:nvGrpSpPr>
            <p:grpSpPr>
              <a:xfrm>
                <a:off x="5233163" y="3764545"/>
                <a:ext cx="31499" cy="26898"/>
                <a:chOff x="5233163" y="3764545"/>
                <a:chExt cx="31499" cy="26898"/>
              </a:xfrm>
            </p:grpSpPr>
            <p:sp>
              <p:nvSpPr>
                <p:cNvPr id="1783" name="Google Shape;1783;p4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44"/>
              <p:cNvGrpSpPr/>
              <p:nvPr/>
            </p:nvGrpSpPr>
            <p:grpSpPr>
              <a:xfrm>
                <a:off x="5276168" y="3805545"/>
                <a:ext cx="31499" cy="26906"/>
                <a:chOff x="5276168" y="3805545"/>
                <a:chExt cx="31499" cy="26906"/>
              </a:xfrm>
            </p:grpSpPr>
            <p:sp>
              <p:nvSpPr>
                <p:cNvPr id="1786" name="Google Shape;1786;p4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44"/>
              <p:cNvGrpSpPr/>
              <p:nvPr/>
            </p:nvGrpSpPr>
            <p:grpSpPr>
              <a:xfrm>
                <a:off x="5294053" y="3851933"/>
                <a:ext cx="31405" cy="26945"/>
                <a:chOff x="5294053" y="3851933"/>
                <a:chExt cx="31405" cy="26945"/>
              </a:xfrm>
            </p:grpSpPr>
            <p:sp>
              <p:nvSpPr>
                <p:cNvPr id="1789" name="Google Shape;1789;p4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44"/>
              <p:cNvGrpSpPr/>
              <p:nvPr/>
            </p:nvGrpSpPr>
            <p:grpSpPr>
              <a:xfrm>
                <a:off x="5341723" y="3851902"/>
                <a:ext cx="31405" cy="26977"/>
                <a:chOff x="5341723" y="3851902"/>
                <a:chExt cx="31405" cy="26977"/>
              </a:xfrm>
            </p:grpSpPr>
            <p:sp>
              <p:nvSpPr>
                <p:cNvPr id="1792" name="Google Shape;1792;p4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44"/>
              <p:cNvGrpSpPr/>
              <p:nvPr/>
            </p:nvGrpSpPr>
            <p:grpSpPr>
              <a:xfrm>
                <a:off x="5054871" y="3507855"/>
                <a:ext cx="31405" cy="26993"/>
                <a:chOff x="5054871" y="3507855"/>
                <a:chExt cx="31405" cy="26993"/>
              </a:xfrm>
            </p:grpSpPr>
            <p:sp>
              <p:nvSpPr>
                <p:cNvPr id="1795" name="Google Shape;1795;p4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44"/>
              <p:cNvGrpSpPr/>
              <p:nvPr/>
            </p:nvGrpSpPr>
            <p:grpSpPr>
              <a:xfrm>
                <a:off x="4876579" y="3675325"/>
                <a:ext cx="31405" cy="26969"/>
                <a:chOff x="4876579" y="3675325"/>
                <a:chExt cx="31405" cy="26969"/>
              </a:xfrm>
            </p:grpSpPr>
            <p:sp>
              <p:nvSpPr>
                <p:cNvPr id="1798" name="Google Shape;1798;p4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44"/>
              <p:cNvGrpSpPr/>
              <p:nvPr/>
            </p:nvGrpSpPr>
            <p:grpSpPr>
              <a:xfrm>
                <a:off x="4842233" y="3688333"/>
                <a:ext cx="31405" cy="26993"/>
                <a:chOff x="4842233" y="3688333"/>
                <a:chExt cx="31405" cy="26993"/>
              </a:xfrm>
            </p:grpSpPr>
            <p:sp>
              <p:nvSpPr>
                <p:cNvPr id="1801" name="Google Shape;1801;p4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44"/>
              <p:cNvGrpSpPr/>
              <p:nvPr/>
            </p:nvGrpSpPr>
            <p:grpSpPr>
              <a:xfrm>
                <a:off x="5187876" y="3608032"/>
                <a:ext cx="31405" cy="27001"/>
                <a:chOff x="5187876" y="3608032"/>
                <a:chExt cx="31405" cy="27001"/>
              </a:xfrm>
            </p:grpSpPr>
            <p:sp>
              <p:nvSpPr>
                <p:cNvPr id="1804" name="Google Shape;1804;p4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4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44"/>
              <p:cNvGrpSpPr/>
              <p:nvPr/>
            </p:nvGrpSpPr>
            <p:grpSpPr>
              <a:xfrm>
                <a:off x="5269224" y="3304167"/>
                <a:ext cx="40253" cy="34402"/>
                <a:chOff x="5269224" y="3304167"/>
                <a:chExt cx="40253" cy="34402"/>
              </a:xfrm>
            </p:grpSpPr>
            <p:sp>
              <p:nvSpPr>
                <p:cNvPr id="1809" name="Google Shape;1809;p4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44"/>
              <p:cNvGrpSpPr/>
              <p:nvPr/>
            </p:nvGrpSpPr>
            <p:grpSpPr>
              <a:xfrm>
                <a:off x="5327354" y="3476615"/>
                <a:ext cx="49864" cy="42723"/>
                <a:chOff x="5327354" y="3476615"/>
                <a:chExt cx="49864" cy="42723"/>
              </a:xfrm>
            </p:grpSpPr>
            <p:sp>
              <p:nvSpPr>
                <p:cNvPr id="1812" name="Google Shape;1812;p4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4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44"/>
              <p:cNvGrpSpPr/>
              <p:nvPr/>
            </p:nvGrpSpPr>
            <p:grpSpPr>
              <a:xfrm>
                <a:off x="5341723" y="3775957"/>
                <a:ext cx="31405" cy="26898"/>
                <a:chOff x="5341723" y="3775957"/>
                <a:chExt cx="31405" cy="26898"/>
              </a:xfrm>
            </p:grpSpPr>
            <p:sp>
              <p:nvSpPr>
                <p:cNvPr id="1817" name="Google Shape;1817;p4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44"/>
              <p:cNvGrpSpPr/>
              <p:nvPr/>
            </p:nvGrpSpPr>
            <p:grpSpPr>
              <a:xfrm>
                <a:off x="5439053" y="3699274"/>
                <a:ext cx="31405" cy="26898"/>
                <a:chOff x="5439053" y="3699274"/>
                <a:chExt cx="31405" cy="26898"/>
              </a:xfrm>
            </p:grpSpPr>
            <p:sp>
              <p:nvSpPr>
                <p:cNvPr id="1820" name="Google Shape;1820;p4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44"/>
              <p:cNvGrpSpPr/>
              <p:nvPr/>
            </p:nvGrpSpPr>
            <p:grpSpPr>
              <a:xfrm>
                <a:off x="5412414" y="3622307"/>
                <a:ext cx="31499" cy="26993"/>
                <a:chOff x="5412414" y="3622307"/>
                <a:chExt cx="31499" cy="26993"/>
              </a:xfrm>
            </p:grpSpPr>
            <p:sp>
              <p:nvSpPr>
                <p:cNvPr id="1823" name="Google Shape;1823;p4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44"/>
              <p:cNvGrpSpPr/>
              <p:nvPr/>
            </p:nvGrpSpPr>
            <p:grpSpPr>
              <a:xfrm>
                <a:off x="5476254" y="3473949"/>
                <a:ext cx="26835" cy="26930"/>
                <a:chOff x="5476254" y="3473949"/>
                <a:chExt cx="26835" cy="26930"/>
              </a:xfrm>
            </p:grpSpPr>
            <p:sp>
              <p:nvSpPr>
                <p:cNvPr id="1826" name="Google Shape;1826;p4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44"/>
              <p:cNvGrpSpPr/>
              <p:nvPr/>
            </p:nvGrpSpPr>
            <p:grpSpPr>
              <a:xfrm>
                <a:off x="5564547" y="3481594"/>
                <a:ext cx="31397" cy="26898"/>
                <a:chOff x="5564547" y="3481594"/>
                <a:chExt cx="31397" cy="26898"/>
              </a:xfrm>
            </p:grpSpPr>
            <p:sp>
              <p:nvSpPr>
                <p:cNvPr id="1829" name="Google Shape;1829;p4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4"/>
              <p:cNvGrpSpPr/>
              <p:nvPr/>
            </p:nvGrpSpPr>
            <p:grpSpPr>
              <a:xfrm>
                <a:off x="5534101" y="3470174"/>
                <a:ext cx="31397" cy="26906"/>
                <a:chOff x="5534101" y="3470174"/>
                <a:chExt cx="31397" cy="26906"/>
              </a:xfrm>
            </p:grpSpPr>
            <p:sp>
              <p:nvSpPr>
                <p:cNvPr id="1832" name="Google Shape;1832;p4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44"/>
              <p:cNvGrpSpPr/>
              <p:nvPr/>
            </p:nvGrpSpPr>
            <p:grpSpPr>
              <a:xfrm>
                <a:off x="5610879" y="3314486"/>
                <a:ext cx="31499" cy="26938"/>
                <a:chOff x="5610879" y="3314486"/>
                <a:chExt cx="31499" cy="26938"/>
              </a:xfrm>
            </p:grpSpPr>
            <p:sp>
              <p:nvSpPr>
                <p:cNvPr id="1835" name="Google Shape;1835;p4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44"/>
              <p:cNvGrpSpPr/>
              <p:nvPr/>
            </p:nvGrpSpPr>
            <p:grpSpPr>
              <a:xfrm>
                <a:off x="4834525" y="3501382"/>
                <a:ext cx="31499" cy="26898"/>
                <a:chOff x="4834525" y="3501382"/>
                <a:chExt cx="31499" cy="26898"/>
              </a:xfrm>
            </p:grpSpPr>
            <p:sp>
              <p:nvSpPr>
                <p:cNvPr id="1838" name="Google Shape;1838;p4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44"/>
              <p:cNvGrpSpPr/>
              <p:nvPr/>
            </p:nvGrpSpPr>
            <p:grpSpPr>
              <a:xfrm>
                <a:off x="4898460" y="3580158"/>
                <a:ext cx="31405" cy="26898"/>
                <a:chOff x="4898460" y="3580158"/>
                <a:chExt cx="31405" cy="26898"/>
              </a:xfrm>
            </p:grpSpPr>
            <p:sp>
              <p:nvSpPr>
                <p:cNvPr id="1841" name="Google Shape;1841;p4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44"/>
              <p:cNvGrpSpPr/>
              <p:nvPr/>
            </p:nvGrpSpPr>
            <p:grpSpPr>
              <a:xfrm>
                <a:off x="4882667" y="3608032"/>
                <a:ext cx="31499" cy="27001"/>
                <a:chOff x="4882667" y="3608032"/>
                <a:chExt cx="31499" cy="27001"/>
              </a:xfrm>
            </p:grpSpPr>
            <p:sp>
              <p:nvSpPr>
                <p:cNvPr id="1844" name="Google Shape;1844;p4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44"/>
              <p:cNvGrpSpPr/>
              <p:nvPr/>
            </p:nvGrpSpPr>
            <p:grpSpPr>
              <a:xfrm>
                <a:off x="4843373" y="3631407"/>
                <a:ext cx="16273" cy="16186"/>
                <a:chOff x="4843373" y="3631407"/>
                <a:chExt cx="16273" cy="16186"/>
              </a:xfrm>
            </p:grpSpPr>
            <p:sp>
              <p:nvSpPr>
                <p:cNvPr id="1847" name="Google Shape;1847;p4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44"/>
              <p:cNvGrpSpPr/>
              <p:nvPr/>
            </p:nvGrpSpPr>
            <p:grpSpPr>
              <a:xfrm>
                <a:off x="4727773" y="3591578"/>
                <a:ext cx="31499" cy="26898"/>
                <a:chOff x="4727773" y="3591578"/>
                <a:chExt cx="31499" cy="26898"/>
              </a:xfrm>
            </p:grpSpPr>
            <p:sp>
              <p:nvSpPr>
                <p:cNvPr id="1850" name="Google Shape;1850;p4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4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44"/>
              <p:cNvGrpSpPr/>
              <p:nvPr/>
            </p:nvGrpSpPr>
            <p:grpSpPr>
              <a:xfrm>
                <a:off x="4609421" y="3577398"/>
                <a:ext cx="31499" cy="27001"/>
                <a:chOff x="4609421" y="3577398"/>
                <a:chExt cx="31499" cy="27001"/>
              </a:xfrm>
            </p:grpSpPr>
            <p:sp>
              <p:nvSpPr>
                <p:cNvPr id="1855" name="Google Shape;1855;p4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44"/>
              <p:cNvGrpSpPr/>
              <p:nvPr/>
            </p:nvGrpSpPr>
            <p:grpSpPr>
              <a:xfrm>
                <a:off x="4649289" y="3577398"/>
                <a:ext cx="31499" cy="27001"/>
                <a:chOff x="4649289" y="3577398"/>
                <a:chExt cx="31499" cy="27001"/>
              </a:xfrm>
            </p:grpSpPr>
            <p:sp>
              <p:nvSpPr>
                <p:cNvPr id="1858" name="Google Shape;1858;p4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44"/>
              <p:cNvGrpSpPr/>
              <p:nvPr/>
            </p:nvGrpSpPr>
            <p:grpSpPr>
              <a:xfrm>
                <a:off x="4605614" y="3639523"/>
                <a:ext cx="31499" cy="26906"/>
                <a:chOff x="4605614" y="3639523"/>
                <a:chExt cx="31499" cy="26906"/>
              </a:xfrm>
            </p:grpSpPr>
            <p:sp>
              <p:nvSpPr>
                <p:cNvPr id="1861" name="Google Shape;1861;p4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44"/>
              <p:cNvGrpSpPr/>
              <p:nvPr/>
            </p:nvGrpSpPr>
            <p:grpSpPr>
              <a:xfrm>
                <a:off x="4785149" y="3618846"/>
                <a:ext cx="26930" cy="26843"/>
                <a:chOff x="4785149" y="3618846"/>
                <a:chExt cx="26930" cy="26843"/>
              </a:xfrm>
            </p:grpSpPr>
            <p:sp>
              <p:nvSpPr>
                <p:cNvPr id="1864" name="Google Shape;1864;p4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44"/>
              <p:cNvGrpSpPr/>
              <p:nvPr/>
            </p:nvGrpSpPr>
            <p:grpSpPr>
              <a:xfrm>
                <a:off x="4810167" y="3601567"/>
                <a:ext cx="31405" cy="26898"/>
                <a:chOff x="4810167" y="3601567"/>
                <a:chExt cx="31405" cy="26898"/>
              </a:xfrm>
            </p:grpSpPr>
            <p:sp>
              <p:nvSpPr>
                <p:cNvPr id="1867" name="Google Shape;1867;p4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44"/>
              <p:cNvGrpSpPr/>
              <p:nvPr/>
            </p:nvGrpSpPr>
            <p:grpSpPr>
              <a:xfrm>
                <a:off x="4831002" y="3373230"/>
                <a:ext cx="31405" cy="26898"/>
                <a:chOff x="4831002" y="3373230"/>
                <a:chExt cx="31405" cy="26898"/>
              </a:xfrm>
            </p:grpSpPr>
            <p:sp>
              <p:nvSpPr>
                <p:cNvPr id="1870" name="Google Shape;1870;p4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44"/>
              <p:cNvGrpSpPr/>
              <p:nvPr/>
            </p:nvGrpSpPr>
            <p:grpSpPr>
              <a:xfrm>
                <a:off x="4719311" y="3355054"/>
                <a:ext cx="31499" cy="27001"/>
                <a:chOff x="4719311" y="3355054"/>
                <a:chExt cx="31499" cy="27001"/>
              </a:xfrm>
            </p:grpSpPr>
            <p:sp>
              <p:nvSpPr>
                <p:cNvPr id="1873" name="Google Shape;1873;p4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44"/>
              <p:cNvGrpSpPr/>
              <p:nvPr/>
            </p:nvGrpSpPr>
            <p:grpSpPr>
              <a:xfrm>
                <a:off x="4798755" y="3450260"/>
                <a:ext cx="26930" cy="26930"/>
                <a:chOff x="4798755" y="3450260"/>
                <a:chExt cx="26930" cy="26930"/>
              </a:xfrm>
            </p:grpSpPr>
            <p:sp>
              <p:nvSpPr>
                <p:cNvPr id="1876" name="Google Shape;1876;p4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44"/>
              <p:cNvGrpSpPr/>
              <p:nvPr/>
            </p:nvGrpSpPr>
            <p:grpSpPr>
              <a:xfrm>
                <a:off x="4645576" y="3467555"/>
                <a:ext cx="31405" cy="26953"/>
                <a:chOff x="4645576" y="3467555"/>
                <a:chExt cx="31405" cy="26953"/>
              </a:xfrm>
            </p:grpSpPr>
            <p:sp>
              <p:nvSpPr>
                <p:cNvPr id="1879" name="Google Shape;1879;p4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44"/>
              <p:cNvGrpSpPr/>
              <p:nvPr/>
            </p:nvGrpSpPr>
            <p:grpSpPr>
              <a:xfrm>
                <a:off x="4687631" y="3583965"/>
                <a:ext cx="31499" cy="26898"/>
                <a:chOff x="4687631" y="3583965"/>
                <a:chExt cx="31499" cy="26898"/>
              </a:xfrm>
            </p:grpSpPr>
            <p:sp>
              <p:nvSpPr>
                <p:cNvPr id="1882" name="Google Shape;1882;p4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44"/>
              <p:cNvGrpSpPr/>
              <p:nvPr/>
            </p:nvGrpSpPr>
            <p:grpSpPr>
              <a:xfrm>
                <a:off x="4719311" y="3471314"/>
                <a:ext cx="31499" cy="27001"/>
                <a:chOff x="4719311" y="3471314"/>
                <a:chExt cx="31499" cy="27001"/>
              </a:xfrm>
            </p:grpSpPr>
            <p:sp>
              <p:nvSpPr>
                <p:cNvPr id="1885" name="Google Shape;1885;p4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44"/>
              <p:cNvGrpSpPr/>
              <p:nvPr/>
            </p:nvGrpSpPr>
            <p:grpSpPr>
              <a:xfrm>
                <a:off x="4719311" y="3434404"/>
                <a:ext cx="31499" cy="26898"/>
                <a:chOff x="4719311" y="3434404"/>
                <a:chExt cx="31499" cy="26898"/>
              </a:xfrm>
            </p:grpSpPr>
            <p:sp>
              <p:nvSpPr>
                <p:cNvPr id="1888" name="Google Shape;1888;p4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4"/>
              <p:cNvGrpSpPr/>
              <p:nvPr/>
            </p:nvGrpSpPr>
            <p:grpSpPr>
              <a:xfrm>
                <a:off x="4768876" y="3401772"/>
                <a:ext cx="31499" cy="26898"/>
                <a:chOff x="4768876" y="3401772"/>
                <a:chExt cx="31499" cy="26898"/>
              </a:xfrm>
            </p:grpSpPr>
            <p:sp>
              <p:nvSpPr>
                <p:cNvPr id="1891" name="Google Shape;1891;p4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44"/>
              <p:cNvGrpSpPr/>
              <p:nvPr/>
            </p:nvGrpSpPr>
            <p:grpSpPr>
              <a:xfrm>
                <a:off x="4762214" y="3471377"/>
                <a:ext cx="26938" cy="26938"/>
                <a:chOff x="4762214" y="3471377"/>
                <a:chExt cx="26938" cy="26938"/>
              </a:xfrm>
            </p:grpSpPr>
            <p:sp>
              <p:nvSpPr>
                <p:cNvPr id="1894" name="Google Shape;1894;p4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44"/>
              <p:cNvGrpSpPr/>
              <p:nvPr/>
            </p:nvGrpSpPr>
            <p:grpSpPr>
              <a:xfrm>
                <a:off x="4790473" y="3344782"/>
                <a:ext cx="31405" cy="26898"/>
                <a:chOff x="4790473" y="3344782"/>
                <a:chExt cx="31405" cy="26898"/>
              </a:xfrm>
            </p:grpSpPr>
            <p:sp>
              <p:nvSpPr>
                <p:cNvPr id="1897" name="Google Shape;1897;p4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44"/>
              <p:cNvGrpSpPr/>
              <p:nvPr/>
            </p:nvGrpSpPr>
            <p:grpSpPr>
              <a:xfrm>
                <a:off x="4823774" y="3950733"/>
                <a:ext cx="37398" cy="32034"/>
                <a:chOff x="4823774" y="3950733"/>
                <a:chExt cx="37398" cy="32034"/>
              </a:xfrm>
            </p:grpSpPr>
            <p:sp>
              <p:nvSpPr>
                <p:cNvPr id="1900" name="Google Shape;1900;p4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44"/>
              <p:cNvGrpSpPr/>
              <p:nvPr/>
            </p:nvGrpSpPr>
            <p:grpSpPr>
              <a:xfrm>
                <a:off x="4823396" y="4110566"/>
                <a:ext cx="31405" cy="26906"/>
                <a:chOff x="4823396" y="4110566"/>
                <a:chExt cx="31405" cy="26906"/>
              </a:xfrm>
            </p:grpSpPr>
            <p:sp>
              <p:nvSpPr>
                <p:cNvPr id="1903" name="Google Shape;1903;p4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4"/>
              <p:cNvGrpSpPr/>
              <p:nvPr/>
            </p:nvGrpSpPr>
            <p:grpSpPr>
              <a:xfrm>
                <a:off x="4838332" y="3821150"/>
                <a:ext cx="31499" cy="26898"/>
                <a:chOff x="4838332" y="3821150"/>
                <a:chExt cx="31499" cy="26898"/>
              </a:xfrm>
            </p:grpSpPr>
            <p:sp>
              <p:nvSpPr>
                <p:cNvPr id="1906" name="Google Shape;1906;p4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44"/>
              <p:cNvGrpSpPr/>
              <p:nvPr/>
            </p:nvGrpSpPr>
            <p:grpSpPr>
              <a:xfrm>
                <a:off x="4661275" y="3815007"/>
                <a:ext cx="36824" cy="31523"/>
                <a:chOff x="4661275" y="3815007"/>
                <a:chExt cx="36824" cy="31523"/>
              </a:xfrm>
            </p:grpSpPr>
            <p:sp>
              <p:nvSpPr>
                <p:cNvPr id="1909" name="Google Shape;1909;p4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44"/>
              <p:cNvGrpSpPr/>
              <p:nvPr/>
            </p:nvGrpSpPr>
            <p:grpSpPr>
              <a:xfrm>
                <a:off x="4558998" y="3851037"/>
                <a:ext cx="33591" cy="28699"/>
                <a:chOff x="4558998" y="3851037"/>
                <a:chExt cx="33591" cy="28699"/>
              </a:xfrm>
            </p:grpSpPr>
            <p:sp>
              <p:nvSpPr>
                <p:cNvPr id="1912" name="Google Shape;1912;p4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44"/>
              <p:cNvGrpSpPr/>
              <p:nvPr/>
            </p:nvGrpSpPr>
            <p:grpSpPr>
              <a:xfrm>
                <a:off x="4696762" y="3638587"/>
                <a:ext cx="33591" cy="28794"/>
                <a:chOff x="4696762" y="3638587"/>
                <a:chExt cx="33591" cy="28794"/>
              </a:xfrm>
            </p:grpSpPr>
            <p:sp>
              <p:nvSpPr>
                <p:cNvPr id="1915" name="Google Shape;1915;p4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44"/>
              <p:cNvGrpSpPr/>
              <p:nvPr/>
            </p:nvGrpSpPr>
            <p:grpSpPr>
              <a:xfrm>
                <a:off x="4929479" y="3939140"/>
                <a:ext cx="33497" cy="28692"/>
                <a:chOff x="4929479" y="3939140"/>
                <a:chExt cx="33497" cy="28692"/>
              </a:xfrm>
            </p:grpSpPr>
            <p:sp>
              <p:nvSpPr>
                <p:cNvPr id="1918" name="Google Shape;1918;p4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44"/>
              <p:cNvGrpSpPr/>
              <p:nvPr/>
            </p:nvGrpSpPr>
            <p:grpSpPr>
              <a:xfrm>
                <a:off x="4907119" y="3986039"/>
                <a:ext cx="33497" cy="28699"/>
                <a:chOff x="4907119" y="3986039"/>
                <a:chExt cx="33497" cy="28699"/>
              </a:xfrm>
            </p:grpSpPr>
            <p:sp>
              <p:nvSpPr>
                <p:cNvPr id="1921" name="Google Shape;1921;p4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44"/>
              <p:cNvGrpSpPr/>
              <p:nvPr/>
            </p:nvGrpSpPr>
            <p:grpSpPr>
              <a:xfrm>
                <a:off x="4911783" y="4048102"/>
                <a:ext cx="33591" cy="28762"/>
                <a:chOff x="4911783" y="4048102"/>
                <a:chExt cx="33591" cy="28762"/>
              </a:xfrm>
            </p:grpSpPr>
            <p:sp>
              <p:nvSpPr>
                <p:cNvPr id="1924" name="Google Shape;1924;p4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4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44"/>
              <p:cNvGrpSpPr/>
              <p:nvPr/>
            </p:nvGrpSpPr>
            <p:grpSpPr>
              <a:xfrm>
                <a:off x="4762623" y="3837847"/>
                <a:ext cx="42416" cy="36273"/>
                <a:chOff x="4762623" y="3837847"/>
                <a:chExt cx="42416" cy="36273"/>
              </a:xfrm>
            </p:grpSpPr>
            <p:sp>
              <p:nvSpPr>
                <p:cNvPr id="1929" name="Google Shape;1929;p4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44"/>
              <p:cNvGrpSpPr/>
              <p:nvPr/>
            </p:nvGrpSpPr>
            <p:grpSpPr>
              <a:xfrm>
                <a:off x="4746044" y="4104966"/>
                <a:ext cx="33497" cy="28699"/>
                <a:chOff x="4746044" y="4104966"/>
                <a:chExt cx="33497" cy="28699"/>
              </a:xfrm>
            </p:grpSpPr>
            <p:sp>
              <p:nvSpPr>
                <p:cNvPr id="1932" name="Google Shape;1932;p4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44"/>
              <p:cNvGrpSpPr/>
              <p:nvPr/>
            </p:nvGrpSpPr>
            <p:grpSpPr>
              <a:xfrm>
                <a:off x="4859646" y="4162554"/>
                <a:ext cx="33591" cy="28762"/>
                <a:chOff x="4859646" y="4162554"/>
                <a:chExt cx="33591" cy="28762"/>
              </a:xfrm>
            </p:grpSpPr>
            <p:sp>
              <p:nvSpPr>
                <p:cNvPr id="1935" name="Google Shape;1935;p4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7" name="Google Shape;1937;p44"/>
            <p:cNvGrpSpPr/>
            <p:nvPr/>
          </p:nvGrpSpPr>
          <p:grpSpPr>
            <a:xfrm>
              <a:off x="3597785" y="3274438"/>
              <a:ext cx="855610" cy="1122100"/>
              <a:chOff x="3597785" y="3274438"/>
              <a:chExt cx="855610" cy="1122100"/>
            </a:xfrm>
          </p:grpSpPr>
          <p:grpSp>
            <p:nvGrpSpPr>
              <p:cNvPr id="1938" name="Google Shape;1938;p44"/>
              <p:cNvGrpSpPr/>
              <p:nvPr/>
            </p:nvGrpSpPr>
            <p:grpSpPr>
              <a:xfrm>
                <a:off x="3617857" y="3284717"/>
                <a:ext cx="826785" cy="1099165"/>
                <a:chOff x="3617857" y="3284717"/>
                <a:chExt cx="826785" cy="1099165"/>
              </a:xfrm>
            </p:grpSpPr>
            <p:sp>
              <p:nvSpPr>
                <p:cNvPr id="1939" name="Google Shape;1939;p4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44"/>
              <p:cNvGrpSpPr/>
              <p:nvPr/>
            </p:nvGrpSpPr>
            <p:grpSpPr>
              <a:xfrm>
                <a:off x="4180904" y="4251758"/>
                <a:ext cx="37783" cy="32420"/>
                <a:chOff x="4180904" y="4251758"/>
                <a:chExt cx="37783" cy="32420"/>
              </a:xfrm>
            </p:grpSpPr>
            <p:sp>
              <p:nvSpPr>
                <p:cNvPr id="1996" name="Google Shape;1996;p4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44"/>
              <p:cNvGrpSpPr/>
              <p:nvPr/>
            </p:nvGrpSpPr>
            <p:grpSpPr>
              <a:xfrm>
                <a:off x="4201644" y="4081324"/>
                <a:ext cx="37783" cy="32364"/>
                <a:chOff x="4201644" y="4081324"/>
                <a:chExt cx="37783" cy="32364"/>
              </a:xfrm>
            </p:grpSpPr>
            <p:sp>
              <p:nvSpPr>
                <p:cNvPr id="1999" name="Google Shape;1999;p4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44"/>
              <p:cNvGrpSpPr/>
              <p:nvPr/>
            </p:nvGrpSpPr>
            <p:grpSpPr>
              <a:xfrm>
                <a:off x="4284416" y="3887428"/>
                <a:ext cx="37783" cy="32451"/>
                <a:chOff x="4284416" y="3887428"/>
                <a:chExt cx="37783" cy="32451"/>
              </a:xfrm>
            </p:grpSpPr>
            <p:sp>
              <p:nvSpPr>
                <p:cNvPr id="2002" name="Google Shape;2002;p4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4"/>
              <p:cNvGrpSpPr/>
              <p:nvPr/>
            </p:nvGrpSpPr>
            <p:grpSpPr>
              <a:xfrm>
                <a:off x="4223721" y="3860404"/>
                <a:ext cx="37870" cy="32364"/>
                <a:chOff x="4223721" y="3860404"/>
                <a:chExt cx="37870" cy="32364"/>
              </a:xfrm>
            </p:grpSpPr>
            <p:sp>
              <p:nvSpPr>
                <p:cNvPr id="2005" name="Google Shape;2005;p4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44"/>
              <p:cNvGrpSpPr/>
              <p:nvPr/>
            </p:nvGrpSpPr>
            <p:grpSpPr>
              <a:xfrm>
                <a:off x="4104889" y="3699242"/>
                <a:ext cx="37776" cy="32357"/>
                <a:chOff x="4104889" y="3699242"/>
                <a:chExt cx="37776" cy="32357"/>
              </a:xfrm>
            </p:grpSpPr>
            <p:sp>
              <p:nvSpPr>
                <p:cNvPr id="2008" name="Google Shape;2008;p4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44"/>
              <p:cNvGrpSpPr/>
              <p:nvPr/>
            </p:nvGrpSpPr>
            <p:grpSpPr>
              <a:xfrm>
                <a:off x="4143608" y="3475121"/>
                <a:ext cx="37878" cy="32420"/>
                <a:chOff x="4143608" y="3475121"/>
                <a:chExt cx="37878" cy="32420"/>
              </a:xfrm>
            </p:grpSpPr>
            <p:sp>
              <p:nvSpPr>
                <p:cNvPr id="2011" name="Google Shape;2011;p4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44"/>
              <p:cNvGrpSpPr/>
              <p:nvPr/>
            </p:nvGrpSpPr>
            <p:grpSpPr>
              <a:xfrm>
                <a:off x="4217248" y="3570893"/>
                <a:ext cx="37776" cy="32364"/>
                <a:chOff x="4217248" y="3570893"/>
                <a:chExt cx="37776" cy="32364"/>
              </a:xfrm>
            </p:grpSpPr>
            <p:sp>
              <p:nvSpPr>
                <p:cNvPr id="2014" name="Google Shape;2014;p4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44"/>
              <p:cNvGrpSpPr/>
              <p:nvPr/>
            </p:nvGrpSpPr>
            <p:grpSpPr>
              <a:xfrm>
                <a:off x="4255307" y="3431612"/>
                <a:ext cx="37776" cy="32451"/>
                <a:chOff x="4255307" y="3431612"/>
                <a:chExt cx="37776" cy="32451"/>
              </a:xfrm>
            </p:grpSpPr>
            <p:sp>
              <p:nvSpPr>
                <p:cNvPr id="2017" name="Google Shape;2017;p4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44"/>
              <p:cNvGrpSpPr/>
              <p:nvPr/>
            </p:nvGrpSpPr>
            <p:grpSpPr>
              <a:xfrm>
                <a:off x="3853052" y="3577398"/>
                <a:ext cx="37776" cy="32420"/>
                <a:chOff x="3853052" y="3577398"/>
                <a:chExt cx="37776" cy="32420"/>
              </a:xfrm>
            </p:grpSpPr>
            <p:sp>
              <p:nvSpPr>
                <p:cNvPr id="2020" name="Google Shape;2020;p4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44"/>
              <p:cNvGrpSpPr/>
              <p:nvPr/>
            </p:nvGrpSpPr>
            <p:grpSpPr>
              <a:xfrm>
                <a:off x="4039908" y="3412107"/>
                <a:ext cx="37776" cy="32357"/>
                <a:chOff x="4039908" y="3412107"/>
                <a:chExt cx="37776" cy="32357"/>
              </a:xfrm>
            </p:grpSpPr>
            <p:sp>
              <p:nvSpPr>
                <p:cNvPr id="2023" name="Google Shape;2023;p4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44"/>
              <p:cNvGrpSpPr/>
              <p:nvPr/>
            </p:nvGrpSpPr>
            <p:grpSpPr>
              <a:xfrm>
                <a:off x="4017360" y="3342061"/>
                <a:ext cx="37870" cy="32380"/>
                <a:chOff x="4017360" y="3342061"/>
                <a:chExt cx="37870" cy="32380"/>
              </a:xfrm>
            </p:grpSpPr>
            <p:sp>
              <p:nvSpPr>
                <p:cNvPr id="2026" name="Google Shape;2026;p4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4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44"/>
              <p:cNvGrpSpPr/>
              <p:nvPr/>
            </p:nvGrpSpPr>
            <p:grpSpPr>
              <a:xfrm>
                <a:off x="3750870" y="3418650"/>
                <a:ext cx="37776" cy="32380"/>
                <a:chOff x="3750870" y="3418650"/>
                <a:chExt cx="37776" cy="32380"/>
              </a:xfrm>
            </p:grpSpPr>
            <p:sp>
              <p:nvSpPr>
                <p:cNvPr id="2031" name="Google Shape;2031;p4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44"/>
              <p:cNvGrpSpPr/>
              <p:nvPr/>
            </p:nvGrpSpPr>
            <p:grpSpPr>
              <a:xfrm>
                <a:off x="3632509" y="3274438"/>
                <a:ext cx="37783" cy="32357"/>
                <a:chOff x="3632509" y="3274438"/>
                <a:chExt cx="37783" cy="32357"/>
              </a:xfrm>
            </p:grpSpPr>
            <p:sp>
              <p:nvSpPr>
                <p:cNvPr id="2034" name="Google Shape;2034;p4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44"/>
              <p:cNvGrpSpPr/>
              <p:nvPr/>
            </p:nvGrpSpPr>
            <p:grpSpPr>
              <a:xfrm>
                <a:off x="3906424" y="3297561"/>
                <a:ext cx="37776" cy="32451"/>
                <a:chOff x="3906424" y="3297561"/>
                <a:chExt cx="37776" cy="32451"/>
              </a:xfrm>
            </p:grpSpPr>
            <p:sp>
              <p:nvSpPr>
                <p:cNvPr id="2037" name="Google Shape;2037;p4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44"/>
              <p:cNvGrpSpPr/>
              <p:nvPr/>
            </p:nvGrpSpPr>
            <p:grpSpPr>
              <a:xfrm>
                <a:off x="3866084" y="3412107"/>
                <a:ext cx="37776" cy="32357"/>
                <a:chOff x="3866084" y="3412107"/>
                <a:chExt cx="37776" cy="32357"/>
              </a:xfrm>
            </p:grpSpPr>
            <p:sp>
              <p:nvSpPr>
                <p:cNvPr id="2040" name="Google Shape;2040;p4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44"/>
              <p:cNvGrpSpPr/>
              <p:nvPr/>
            </p:nvGrpSpPr>
            <p:grpSpPr>
              <a:xfrm>
                <a:off x="4023919" y="3766409"/>
                <a:ext cx="37783" cy="32357"/>
                <a:chOff x="4023919" y="3766409"/>
                <a:chExt cx="37783" cy="32357"/>
              </a:xfrm>
            </p:grpSpPr>
            <p:sp>
              <p:nvSpPr>
                <p:cNvPr id="2043" name="Google Shape;2043;p4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44"/>
              <p:cNvGrpSpPr/>
              <p:nvPr/>
            </p:nvGrpSpPr>
            <p:grpSpPr>
              <a:xfrm>
                <a:off x="3973882" y="3779449"/>
                <a:ext cx="37776" cy="32357"/>
                <a:chOff x="3973882" y="3779449"/>
                <a:chExt cx="37776" cy="32357"/>
              </a:xfrm>
            </p:grpSpPr>
            <p:sp>
              <p:nvSpPr>
                <p:cNvPr id="2046" name="Google Shape;2046;p4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44"/>
              <p:cNvGrpSpPr/>
              <p:nvPr/>
            </p:nvGrpSpPr>
            <p:grpSpPr>
              <a:xfrm>
                <a:off x="4073398" y="3838028"/>
                <a:ext cx="37776" cy="32380"/>
                <a:chOff x="4073398" y="3838028"/>
                <a:chExt cx="37776" cy="32380"/>
              </a:xfrm>
            </p:grpSpPr>
            <p:sp>
              <p:nvSpPr>
                <p:cNvPr id="2049" name="Google Shape;2049;p4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44"/>
              <p:cNvGrpSpPr/>
              <p:nvPr/>
            </p:nvGrpSpPr>
            <p:grpSpPr>
              <a:xfrm>
                <a:off x="4342672" y="4144496"/>
                <a:ext cx="37752" cy="32364"/>
                <a:chOff x="4342672" y="4144496"/>
                <a:chExt cx="37752" cy="32364"/>
              </a:xfrm>
            </p:grpSpPr>
            <p:sp>
              <p:nvSpPr>
                <p:cNvPr id="2052" name="Google Shape;2052;p4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44"/>
              <p:cNvGrpSpPr/>
              <p:nvPr/>
            </p:nvGrpSpPr>
            <p:grpSpPr>
              <a:xfrm>
                <a:off x="4406386" y="4056872"/>
                <a:ext cx="37783" cy="32364"/>
                <a:chOff x="4406386" y="4056872"/>
                <a:chExt cx="37783" cy="32364"/>
              </a:xfrm>
            </p:grpSpPr>
            <p:sp>
              <p:nvSpPr>
                <p:cNvPr id="2055" name="Google Shape;2055;p4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44"/>
              <p:cNvGrpSpPr/>
              <p:nvPr/>
            </p:nvGrpSpPr>
            <p:grpSpPr>
              <a:xfrm>
                <a:off x="4284416" y="4245254"/>
                <a:ext cx="37783" cy="32357"/>
                <a:chOff x="4284416" y="4245254"/>
                <a:chExt cx="37783" cy="32357"/>
              </a:xfrm>
            </p:grpSpPr>
            <p:sp>
              <p:nvSpPr>
                <p:cNvPr id="2058" name="Google Shape;2058;p4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4"/>
              <p:cNvGrpSpPr/>
              <p:nvPr/>
            </p:nvGrpSpPr>
            <p:grpSpPr>
              <a:xfrm>
                <a:off x="4219057" y="4331258"/>
                <a:ext cx="37776" cy="32364"/>
                <a:chOff x="4219057" y="4331258"/>
                <a:chExt cx="37776" cy="32364"/>
              </a:xfrm>
            </p:grpSpPr>
            <p:sp>
              <p:nvSpPr>
                <p:cNvPr id="2061" name="Google Shape;2061;p4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44"/>
              <p:cNvGrpSpPr/>
              <p:nvPr/>
            </p:nvGrpSpPr>
            <p:grpSpPr>
              <a:xfrm>
                <a:off x="4204122" y="4141688"/>
                <a:ext cx="33497" cy="28699"/>
                <a:chOff x="4204122" y="4141688"/>
                <a:chExt cx="33497" cy="28699"/>
              </a:xfrm>
            </p:grpSpPr>
            <p:sp>
              <p:nvSpPr>
                <p:cNvPr id="2064" name="Google Shape;2064;p4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44"/>
              <p:cNvGrpSpPr/>
              <p:nvPr/>
            </p:nvGrpSpPr>
            <p:grpSpPr>
              <a:xfrm>
                <a:off x="4301546" y="4003869"/>
                <a:ext cx="38916" cy="33324"/>
                <a:chOff x="4301546" y="4003869"/>
                <a:chExt cx="38916" cy="33324"/>
              </a:xfrm>
            </p:grpSpPr>
            <p:sp>
              <p:nvSpPr>
                <p:cNvPr id="2067" name="Google Shape;2067;p4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44"/>
              <p:cNvGrpSpPr/>
              <p:nvPr/>
            </p:nvGrpSpPr>
            <p:grpSpPr>
              <a:xfrm>
                <a:off x="4210681" y="3924669"/>
                <a:ext cx="36549" cy="31366"/>
                <a:chOff x="4210681" y="3924669"/>
                <a:chExt cx="36549" cy="31366"/>
              </a:xfrm>
            </p:grpSpPr>
            <p:sp>
              <p:nvSpPr>
                <p:cNvPr id="2070" name="Google Shape;2070;p4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44"/>
              <p:cNvGrpSpPr/>
              <p:nvPr/>
            </p:nvGrpSpPr>
            <p:grpSpPr>
              <a:xfrm>
                <a:off x="3987771" y="3628874"/>
                <a:ext cx="31499" cy="26993"/>
                <a:chOff x="3987771" y="3628874"/>
                <a:chExt cx="31499" cy="26993"/>
              </a:xfrm>
            </p:grpSpPr>
            <p:sp>
              <p:nvSpPr>
                <p:cNvPr id="2073" name="Google Shape;2073;p4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44"/>
              <p:cNvGrpSpPr/>
              <p:nvPr/>
            </p:nvGrpSpPr>
            <p:grpSpPr>
              <a:xfrm>
                <a:off x="4087382" y="3775674"/>
                <a:ext cx="31405" cy="26898"/>
                <a:chOff x="4087382" y="3775674"/>
                <a:chExt cx="31405" cy="26898"/>
              </a:xfrm>
            </p:grpSpPr>
            <p:sp>
              <p:nvSpPr>
                <p:cNvPr id="2076" name="Google Shape;2076;p4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44"/>
              <p:cNvGrpSpPr/>
              <p:nvPr/>
            </p:nvGrpSpPr>
            <p:grpSpPr>
              <a:xfrm>
                <a:off x="4118873" y="3856637"/>
                <a:ext cx="31405" cy="26906"/>
                <a:chOff x="4118873" y="3856637"/>
                <a:chExt cx="31405" cy="26906"/>
              </a:xfrm>
            </p:grpSpPr>
            <p:sp>
              <p:nvSpPr>
                <p:cNvPr id="2079" name="Google Shape;2079;p4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44"/>
              <p:cNvGrpSpPr/>
              <p:nvPr/>
            </p:nvGrpSpPr>
            <p:grpSpPr>
              <a:xfrm>
                <a:off x="4168541" y="3639523"/>
                <a:ext cx="31499" cy="26906"/>
                <a:chOff x="4168541" y="3639523"/>
                <a:chExt cx="31499" cy="26906"/>
              </a:xfrm>
            </p:grpSpPr>
            <p:sp>
              <p:nvSpPr>
                <p:cNvPr id="2082" name="Google Shape;2082;p4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44"/>
              <p:cNvGrpSpPr/>
              <p:nvPr/>
            </p:nvGrpSpPr>
            <p:grpSpPr>
              <a:xfrm>
                <a:off x="3965789" y="3393545"/>
                <a:ext cx="31405" cy="26945"/>
                <a:chOff x="3965789" y="3393545"/>
                <a:chExt cx="31405" cy="26945"/>
              </a:xfrm>
            </p:grpSpPr>
            <p:sp>
              <p:nvSpPr>
                <p:cNvPr id="2085" name="Google Shape;2085;p4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44"/>
              <p:cNvGrpSpPr/>
              <p:nvPr/>
            </p:nvGrpSpPr>
            <p:grpSpPr>
              <a:xfrm>
                <a:off x="3925166" y="3491008"/>
                <a:ext cx="31405" cy="27001"/>
                <a:chOff x="3925166" y="3491008"/>
                <a:chExt cx="31405" cy="27001"/>
              </a:xfrm>
            </p:grpSpPr>
            <p:sp>
              <p:nvSpPr>
                <p:cNvPr id="2088" name="Google Shape;2088;p4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44"/>
              <p:cNvGrpSpPr/>
              <p:nvPr/>
            </p:nvGrpSpPr>
            <p:grpSpPr>
              <a:xfrm>
                <a:off x="3682845" y="3340976"/>
                <a:ext cx="31397" cy="26898"/>
                <a:chOff x="3682845" y="3340976"/>
                <a:chExt cx="31397" cy="26898"/>
              </a:xfrm>
            </p:grpSpPr>
            <p:sp>
              <p:nvSpPr>
                <p:cNvPr id="2091" name="Google Shape;2091;p4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44"/>
              <p:cNvGrpSpPr/>
              <p:nvPr/>
            </p:nvGrpSpPr>
            <p:grpSpPr>
              <a:xfrm>
                <a:off x="3795393" y="3353725"/>
                <a:ext cx="31499" cy="26993"/>
                <a:chOff x="3795393" y="3353725"/>
                <a:chExt cx="31499" cy="26993"/>
              </a:xfrm>
            </p:grpSpPr>
            <p:sp>
              <p:nvSpPr>
                <p:cNvPr id="2094" name="Google Shape;2094;p4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44"/>
              <p:cNvGrpSpPr/>
              <p:nvPr/>
            </p:nvGrpSpPr>
            <p:grpSpPr>
              <a:xfrm>
                <a:off x="4176909" y="4363221"/>
                <a:ext cx="38924" cy="33316"/>
                <a:chOff x="4176909" y="4363221"/>
                <a:chExt cx="38924" cy="33316"/>
              </a:xfrm>
            </p:grpSpPr>
            <p:sp>
              <p:nvSpPr>
                <p:cNvPr id="2097" name="Google Shape;2097;p4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44"/>
              <p:cNvGrpSpPr/>
              <p:nvPr/>
            </p:nvGrpSpPr>
            <p:grpSpPr>
              <a:xfrm>
                <a:off x="4226191" y="4007660"/>
                <a:ext cx="33560" cy="28770"/>
                <a:chOff x="4226191" y="4007660"/>
                <a:chExt cx="33560" cy="28770"/>
              </a:xfrm>
            </p:grpSpPr>
            <p:sp>
              <p:nvSpPr>
                <p:cNvPr id="2100" name="Google Shape;2100;p4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44"/>
              <p:cNvGrpSpPr/>
              <p:nvPr/>
            </p:nvGrpSpPr>
            <p:grpSpPr>
              <a:xfrm>
                <a:off x="3597785" y="3377045"/>
                <a:ext cx="33591" cy="28699"/>
                <a:chOff x="3597785" y="3377045"/>
                <a:chExt cx="33591" cy="28699"/>
              </a:xfrm>
            </p:grpSpPr>
            <p:sp>
              <p:nvSpPr>
                <p:cNvPr id="2103" name="Google Shape;2103;p4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4"/>
              <p:cNvGrpSpPr/>
              <p:nvPr/>
            </p:nvGrpSpPr>
            <p:grpSpPr>
              <a:xfrm>
                <a:off x="3887870" y="3669796"/>
                <a:ext cx="33591" cy="28692"/>
                <a:chOff x="3887870" y="3669796"/>
                <a:chExt cx="33591" cy="28692"/>
              </a:xfrm>
            </p:grpSpPr>
            <p:sp>
              <p:nvSpPr>
                <p:cNvPr id="2106" name="Google Shape;2106;p4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44"/>
              <p:cNvGrpSpPr/>
              <p:nvPr/>
            </p:nvGrpSpPr>
            <p:grpSpPr>
              <a:xfrm>
                <a:off x="3818320" y="3481625"/>
                <a:ext cx="33497" cy="28770"/>
                <a:chOff x="3818320" y="3481625"/>
                <a:chExt cx="33497" cy="28770"/>
              </a:xfrm>
            </p:grpSpPr>
            <p:sp>
              <p:nvSpPr>
                <p:cNvPr id="2109" name="Google Shape;2109;p4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4"/>
              <p:cNvGrpSpPr/>
              <p:nvPr/>
            </p:nvGrpSpPr>
            <p:grpSpPr>
              <a:xfrm>
                <a:off x="4278139" y="4120948"/>
                <a:ext cx="37492" cy="32129"/>
                <a:chOff x="4278139" y="4120948"/>
                <a:chExt cx="37492" cy="32129"/>
              </a:xfrm>
            </p:grpSpPr>
            <p:sp>
              <p:nvSpPr>
                <p:cNvPr id="2112" name="Google Shape;2112;p4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44"/>
              <p:cNvGrpSpPr/>
              <p:nvPr/>
            </p:nvGrpSpPr>
            <p:grpSpPr>
              <a:xfrm>
                <a:off x="4419898" y="3977388"/>
                <a:ext cx="33497" cy="28692"/>
                <a:chOff x="4419898" y="3977388"/>
                <a:chExt cx="33497" cy="28692"/>
              </a:xfrm>
            </p:grpSpPr>
            <p:sp>
              <p:nvSpPr>
                <p:cNvPr id="2115" name="Google Shape;2115;p4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44"/>
              <p:cNvGrpSpPr/>
              <p:nvPr/>
            </p:nvGrpSpPr>
            <p:grpSpPr>
              <a:xfrm>
                <a:off x="4158930" y="4034684"/>
                <a:ext cx="33497" cy="28762"/>
                <a:chOff x="4158930" y="4034684"/>
                <a:chExt cx="33497" cy="28762"/>
              </a:xfrm>
            </p:grpSpPr>
            <p:sp>
              <p:nvSpPr>
                <p:cNvPr id="2118" name="Google Shape;2118;p4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44"/>
              <p:cNvGrpSpPr/>
              <p:nvPr/>
            </p:nvGrpSpPr>
            <p:grpSpPr>
              <a:xfrm>
                <a:off x="4134949" y="3957049"/>
                <a:ext cx="33497" cy="28770"/>
                <a:chOff x="4134949" y="3957049"/>
                <a:chExt cx="33497" cy="28770"/>
              </a:xfrm>
            </p:grpSpPr>
            <p:sp>
              <p:nvSpPr>
                <p:cNvPr id="2121" name="Google Shape;2121;p4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44"/>
              <p:cNvGrpSpPr/>
              <p:nvPr/>
            </p:nvGrpSpPr>
            <p:grpSpPr>
              <a:xfrm>
                <a:off x="4193653" y="4184403"/>
                <a:ext cx="43580" cy="37264"/>
                <a:chOff x="4193653" y="4184403"/>
                <a:chExt cx="43580" cy="37264"/>
              </a:xfrm>
            </p:grpSpPr>
            <p:sp>
              <p:nvSpPr>
                <p:cNvPr id="2124" name="Google Shape;2124;p4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44"/>
              <p:cNvGrpSpPr/>
              <p:nvPr/>
            </p:nvGrpSpPr>
            <p:grpSpPr>
              <a:xfrm>
                <a:off x="4343600" y="3943844"/>
                <a:ext cx="43580" cy="37312"/>
                <a:chOff x="4343600" y="3943844"/>
                <a:chExt cx="43580" cy="37312"/>
              </a:xfrm>
            </p:grpSpPr>
            <p:sp>
              <p:nvSpPr>
                <p:cNvPr id="2127" name="Google Shape;2127;p4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44"/>
              <p:cNvGrpSpPr/>
              <p:nvPr/>
            </p:nvGrpSpPr>
            <p:grpSpPr>
              <a:xfrm>
                <a:off x="4172339" y="3381693"/>
                <a:ext cx="31499" cy="27001"/>
                <a:chOff x="4172339" y="3381693"/>
                <a:chExt cx="31499" cy="27001"/>
              </a:xfrm>
            </p:grpSpPr>
            <p:sp>
              <p:nvSpPr>
                <p:cNvPr id="2130" name="Google Shape;2130;p4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32" name="Google Shape;2132;p44"/>
          <p:cNvGrpSpPr/>
          <p:nvPr/>
        </p:nvGrpSpPr>
        <p:grpSpPr>
          <a:xfrm>
            <a:off x="1551824" y="797851"/>
            <a:ext cx="295345" cy="275992"/>
            <a:chOff x="-62151950" y="4111775"/>
            <a:chExt cx="318225" cy="316650"/>
          </a:xfrm>
        </p:grpSpPr>
        <p:sp>
          <p:nvSpPr>
            <p:cNvPr id="2133" name="Google Shape;2133;p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44"/>
          <p:cNvGrpSpPr/>
          <p:nvPr/>
        </p:nvGrpSpPr>
        <p:grpSpPr>
          <a:xfrm>
            <a:off x="1956022" y="797744"/>
            <a:ext cx="294390" cy="275991"/>
            <a:chOff x="-61783350" y="3743950"/>
            <a:chExt cx="316650" cy="317450"/>
          </a:xfrm>
        </p:grpSpPr>
        <p:sp>
          <p:nvSpPr>
            <p:cNvPr id="2138" name="Google Shape;2138;p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4746746" y="4019358"/>
            <a:ext cx="193543" cy="275990"/>
            <a:chOff x="8304647" y="3738687"/>
            <a:chExt cx="225076" cy="320956"/>
          </a:xfrm>
        </p:grpSpPr>
        <p:sp>
          <p:nvSpPr>
            <p:cNvPr id="2141" name="Google Shape;2141;p4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4" name="Google Shape;2144;p44"/>
          <p:cNvSpPr txBox="1"/>
          <p:nvPr/>
        </p:nvSpPr>
        <p:spPr>
          <a:xfrm>
            <a:off x="4839200" y="4019350"/>
            <a:ext cx="953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Press Start 2P"/>
                <a:ea typeface="Press Start 2P"/>
                <a:cs typeface="Press Start 2P"/>
                <a:sym typeface="Press Start 2P"/>
              </a:rPr>
              <a:t>Japan</a:t>
            </a:r>
            <a:endParaRPr sz="700">
              <a:solidFill>
                <a:schemeClr val="dk1"/>
              </a:solidFill>
              <a:latin typeface="Press Start 2P"/>
              <a:ea typeface="Press Start 2P"/>
              <a:cs typeface="Press Start 2P"/>
              <a:sym typeface="Press Start 2P"/>
            </a:endParaRPr>
          </a:p>
        </p:txBody>
      </p:sp>
      <p:pic>
        <p:nvPicPr>
          <p:cNvPr id="2145" name="Google Shape;2145;p44"/>
          <p:cNvPicPr preferRelativeResize="0"/>
          <p:nvPr/>
        </p:nvPicPr>
        <p:blipFill>
          <a:blip r:embed="rId4">
            <a:alphaModFix/>
          </a:blip>
          <a:stretch>
            <a:fillRect/>
          </a:stretch>
        </p:blipFill>
        <p:spPr>
          <a:xfrm>
            <a:off x="5551300" y="3883100"/>
            <a:ext cx="540553" cy="41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45"/>
          <p:cNvSpPr txBox="1"/>
          <p:nvPr>
            <p:ph type="title"/>
          </p:nvPr>
        </p:nvSpPr>
        <p:spPr>
          <a:xfrm>
            <a:off x="1678550" y="960075"/>
            <a:ext cx="5107200" cy="5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Reference</a:t>
            </a:r>
            <a:endParaRPr sz="3100"/>
          </a:p>
        </p:txBody>
      </p:sp>
      <p:sp>
        <p:nvSpPr>
          <p:cNvPr id="2151" name="Google Shape;2151;p45"/>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b="1" lang="en"/>
              <a:t>Dataset Source </a:t>
            </a:r>
            <a:r>
              <a:rPr lang="en" u="sng">
                <a:solidFill>
                  <a:schemeClr val="hlink"/>
                </a:solidFill>
                <a:hlinkClick r:id="rId3"/>
              </a:rPr>
              <a:t>https://www.kaggle.com/gregorut/videogamesales</a:t>
            </a:r>
            <a:r>
              <a:rPr lang="en"/>
              <a:t> </a:t>
            </a:r>
            <a:endParaRPr/>
          </a:p>
          <a:p>
            <a:pPr indent="-298450" lvl="0" marL="457200" rtl="0" algn="l">
              <a:spcBef>
                <a:spcPts val="0"/>
              </a:spcBef>
              <a:spcAft>
                <a:spcPts val="0"/>
              </a:spcAft>
              <a:buSzPts val="1100"/>
              <a:buChar char="➔"/>
            </a:pPr>
            <a:r>
              <a:rPr b="1" lang="en"/>
              <a:t>AWS S3</a:t>
            </a:r>
            <a:r>
              <a:rPr lang="en"/>
              <a:t> </a:t>
            </a:r>
            <a:r>
              <a:rPr lang="en" u="sng">
                <a:solidFill>
                  <a:schemeClr val="hlink"/>
                </a:solidFill>
                <a:hlinkClick r:id="rId4"/>
              </a:rPr>
              <a:t>https://aws.amazon.com/s3/</a:t>
            </a:r>
            <a:endParaRPr/>
          </a:p>
          <a:p>
            <a:pPr indent="-298450" lvl="0" marL="457200" rtl="0" algn="l">
              <a:spcBef>
                <a:spcPts val="0"/>
              </a:spcBef>
              <a:spcAft>
                <a:spcPts val="0"/>
              </a:spcAft>
              <a:buSzPts val="1100"/>
              <a:buChar char="➔"/>
            </a:pPr>
            <a:r>
              <a:rPr b="1" lang="en"/>
              <a:t>AWS Athena </a:t>
            </a:r>
            <a:r>
              <a:rPr lang="en" u="sng">
                <a:solidFill>
                  <a:schemeClr val="hlink"/>
                </a:solidFill>
                <a:hlinkClick r:id="rId5"/>
              </a:rPr>
              <a:t>https://aws.amazon.com/athena</a:t>
            </a:r>
            <a:endParaRPr/>
          </a:p>
          <a:p>
            <a:pPr indent="-298450" lvl="0" marL="457200" rtl="0" algn="l">
              <a:spcBef>
                <a:spcPts val="0"/>
              </a:spcBef>
              <a:spcAft>
                <a:spcPts val="0"/>
              </a:spcAft>
              <a:buSzPts val="1100"/>
              <a:buChar char="➔"/>
            </a:pPr>
            <a:r>
              <a:rPr b="1" lang="en"/>
              <a:t>AWS Host </a:t>
            </a:r>
            <a:r>
              <a:rPr b="1" lang="en"/>
              <a:t>a Static Website</a:t>
            </a:r>
            <a:r>
              <a:rPr b="1" lang="en"/>
              <a:t> </a:t>
            </a:r>
            <a:r>
              <a:rPr lang="en" u="sng">
                <a:solidFill>
                  <a:schemeClr val="hlink"/>
                </a:solidFill>
                <a:hlinkClick r:id="rId6"/>
              </a:rPr>
              <a:t>https://aws.amazon.com/getting-started/hands-on/host-static-website/</a:t>
            </a:r>
            <a:endParaRPr/>
          </a:p>
          <a:p>
            <a:pPr indent="-298450" lvl="0" marL="457200" rtl="0" algn="l">
              <a:spcBef>
                <a:spcPts val="0"/>
              </a:spcBef>
              <a:spcAft>
                <a:spcPts val="0"/>
              </a:spcAft>
              <a:buSzPts val="1100"/>
              <a:buChar char="➔"/>
            </a:pPr>
            <a:r>
              <a:rPr b="1" lang="en"/>
              <a:t>AWS Polly </a:t>
            </a:r>
            <a:r>
              <a:rPr lang="en" u="sng">
                <a:solidFill>
                  <a:schemeClr val="hlink"/>
                </a:solidFill>
                <a:hlinkClick r:id="rId7"/>
              </a:rPr>
              <a:t>https://aws.amazon.com/polly/</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sp>
        <p:nvSpPr>
          <p:cNvPr id="2152" name="Google Shape;2152;p45"/>
          <p:cNvSpPr txBox="1"/>
          <p:nvPr/>
        </p:nvSpPr>
        <p:spPr>
          <a:xfrm>
            <a:off x="1563325" y="4286575"/>
            <a:ext cx="144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Press Start 2P"/>
                <a:ea typeface="Press Start 2P"/>
                <a:cs typeface="Press Start 2P"/>
                <a:sym typeface="Press Start 2P"/>
                <a:hlinkClick r:id="rId8"/>
              </a:rPr>
              <a:t>Yanjun Liu</a:t>
            </a:r>
            <a:endParaRPr sz="900">
              <a:latin typeface="Press Start 2P"/>
              <a:ea typeface="Press Start 2P"/>
              <a:cs typeface="Press Start 2P"/>
              <a:sym typeface="Press Start 2P"/>
            </a:endParaRPr>
          </a:p>
        </p:txBody>
      </p:sp>
      <p:sp>
        <p:nvSpPr>
          <p:cNvPr id="2153" name="Google Shape;2153;p45"/>
          <p:cNvSpPr txBox="1"/>
          <p:nvPr/>
        </p:nvSpPr>
        <p:spPr>
          <a:xfrm>
            <a:off x="3603800" y="4278775"/>
            <a:ext cx="16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ess Start 2P"/>
                <a:ea typeface="Press Start 2P"/>
                <a:cs typeface="Press Start 2P"/>
                <a:sym typeface="Press Start 2P"/>
                <a:hlinkClick r:id="rId9"/>
              </a:rPr>
              <a:t>Zheyue Wang</a:t>
            </a:r>
            <a:endParaRPr sz="1000">
              <a:latin typeface="Press Start 2P"/>
              <a:ea typeface="Press Start 2P"/>
              <a:cs typeface="Press Start 2P"/>
              <a:sym typeface="Press Start 2P"/>
            </a:endParaRPr>
          </a:p>
        </p:txBody>
      </p:sp>
      <p:sp>
        <p:nvSpPr>
          <p:cNvPr id="2154" name="Google Shape;2154;p45"/>
          <p:cNvSpPr txBox="1"/>
          <p:nvPr/>
        </p:nvSpPr>
        <p:spPr>
          <a:xfrm>
            <a:off x="5873475" y="4248025"/>
            <a:ext cx="144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Press Start 2P"/>
                <a:ea typeface="Press Start 2P"/>
                <a:cs typeface="Press Start 2P"/>
                <a:sym typeface="Press Start 2P"/>
                <a:hlinkClick r:id="rId10"/>
              </a:rPr>
              <a:t>Rayna Liu</a:t>
            </a:r>
            <a:endParaRPr sz="1100">
              <a:latin typeface="Press Start 2P"/>
              <a:ea typeface="Press Start 2P"/>
              <a:cs typeface="Press Start 2P"/>
              <a:sym typeface="Press Start 2P"/>
            </a:endParaRPr>
          </a:p>
        </p:txBody>
      </p:sp>
      <p:pic>
        <p:nvPicPr>
          <p:cNvPr id="2155" name="Google Shape;2155;p45"/>
          <p:cNvPicPr preferRelativeResize="0"/>
          <p:nvPr/>
        </p:nvPicPr>
        <p:blipFill>
          <a:blip r:embed="rId11">
            <a:alphaModFix/>
          </a:blip>
          <a:stretch>
            <a:fillRect/>
          </a:stretch>
        </p:blipFill>
        <p:spPr>
          <a:xfrm>
            <a:off x="1909950" y="3769412"/>
            <a:ext cx="485775" cy="255424"/>
          </a:xfrm>
          <a:prstGeom prst="rect">
            <a:avLst/>
          </a:prstGeom>
          <a:noFill/>
          <a:ln>
            <a:noFill/>
          </a:ln>
        </p:spPr>
      </p:pic>
      <p:pic>
        <p:nvPicPr>
          <p:cNvPr id="2156" name="Google Shape;2156;p45"/>
          <p:cNvPicPr preferRelativeResize="0"/>
          <p:nvPr/>
        </p:nvPicPr>
        <p:blipFill>
          <a:blip r:embed="rId11">
            <a:alphaModFix/>
          </a:blip>
          <a:stretch>
            <a:fillRect/>
          </a:stretch>
        </p:blipFill>
        <p:spPr>
          <a:xfrm>
            <a:off x="4130650" y="3769412"/>
            <a:ext cx="485775" cy="255424"/>
          </a:xfrm>
          <a:prstGeom prst="rect">
            <a:avLst/>
          </a:prstGeom>
          <a:noFill/>
          <a:ln>
            <a:noFill/>
          </a:ln>
        </p:spPr>
      </p:pic>
      <p:pic>
        <p:nvPicPr>
          <p:cNvPr id="2157" name="Google Shape;2157;p45"/>
          <p:cNvPicPr preferRelativeResize="0"/>
          <p:nvPr/>
        </p:nvPicPr>
        <p:blipFill>
          <a:blip r:embed="rId11">
            <a:alphaModFix/>
          </a:blip>
          <a:stretch>
            <a:fillRect/>
          </a:stretch>
        </p:blipFill>
        <p:spPr>
          <a:xfrm>
            <a:off x="6351338" y="3769412"/>
            <a:ext cx="485775" cy="255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46"/>
          <p:cNvSpPr txBox="1"/>
          <p:nvPr>
            <p:ph type="title"/>
          </p:nvPr>
        </p:nvSpPr>
        <p:spPr>
          <a:xfrm>
            <a:off x="404650" y="251700"/>
            <a:ext cx="7718100" cy="7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Bye Bye ~ ~ ~</a:t>
            </a:r>
            <a:endParaRPr/>
          </a:p>
        </p:txBody>
      </p:sp>
      <p:pic>
        <p:nvPicPr>
          <p:cNvPr id="2163" name="Google Shape;2163;p46"/>
          <p:cNvPicPr preferRelativeResize="0"/>
          <p:nvPr/>
        </p:nvPicPr>
        <p:blipFill>
          <a:blip r:embed="rId3">
            <a:alphaModFix/>
          </a:blip>
          <a:stretch>
            <a:fillRect/>
          </a:stretch>
        </p:blipFill>
        <p:spPr>
          <a:xfrm>
            <a:off x="1430275" y="840275"/>
            <a:ext cx="5444700" cy="3670325"/>
          </a:xfrm>
          <a:prstGeom prst="rect">
            <a:avLst/>
          </a:prstGeom>
          <a:noFill/>
          <a:ln>
            <a:noFill/>
          </a:ln>
        </p:spPr>
      </p:pic>
      <p:pic>
        <p:nvPicPr>
          <p:cNvPr id="2164" name="Google Shape;2164;p46" title="Wiz Khalifa _ Charlie Puth - See You Again (feat_ Charlie Puth)-[AudioTrimmer.com] (2).MP3">
            <a:hlinkClick r:id="rId4"/>
          </p:cNvPr>
          <p:cNvPicPr preferRelativeResize="0"/>
          <p:nvPr/>
        </p:nvPicPr>
        <p:blipFill>
          <a:blip r:embed="rId5">
            <a:alphaModFix/>
          </a:blip>
          <a:stretch>
            <a:fillRect/>
          </a:stretch>
        </p:blipFill>
        <p:spPr>
          <a:xfrm>
            <a:off x="8639475" y="45106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2"/>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u="sng">
              <a:solidFill>
                <a:schemeClr val="accent1"/>
              </a:solidFill>
            </a:endParaRPr>
          </a:p>
        </p:txBody>
      </p:sp>
      <p:sp>
        <p:nvSpPr>
          <p:cNvPr id="966" name="Google Shape;966;p32"/>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Project Definition</a:t>
            </a:r>
            <a:endParaRPr/>
          </a:p>
        </p:txBody>
      </p:sp>
      <p:sp>
        <p:nvSpPr>
          <p:cNvPr id="967" name="Google Shape;967;p32"/>
          <p:cNvSpPr txBox="1"/>
          <p:nvPr>
            <p:ph idx="7" type="subTitle"/>
          </p:nvPr>
        </p:nvSpPr>
        <p:spPr>
          <a:xfrm>
            <a:off x="4953225" y="1985900"/>
            <a:ext cx="2491200" cy="3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Project</a:t>
            </a:r>
            <a:r>
              <a:rPr lang="en"/>
              <a:t> Architecture</a:t>
            </a:r>
            <a:endParaRPr/>
          </a:p>
        </p:txBody>
      </p:sp>
      <p:sp>
        <p:nvSpPr>
          <p:cNvPr id="968" name="Google Shape;968;p32"/>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969" name="Google Shape;969;p32"/>
          <p:cNvSpPr txBox="1"/>
          <p:nvPr>
            <p:ph type="title"/>
          </p:nvPr>
        </p:nvSpPr>
        <p:spPr>
          <a:xfrm>
            <a:off x="1462581" y="1367150"/>
            <a:ext cx="29652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70" name="Google Shape;970;p32"/>
          <p:cNvSpPr txBox="1"/>
          <p:nvPr>
            <p:ph idx="3" type="title"/>
          </p:nvPr>
        </p:nvSpPr>
        <p:spPr>
          <a:xfrm>
            <a:off x="4716219" y="1367150"/>
            <a:ext cx="29652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71" name="Google Shape;971;p32"/>
          <p:cNvSpPr txBox="1"/>
          <p:nvPr>
            <p:ph idx="4" type="title"/>
          </p:nvPr>
        </p:nvSpPr>
        <p:spPr>
          <a:xfrm>
            <a:off x="1462581" y="2996049"/>
            <a:ext cx="29652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72" name="Google Shape;972;p32"/>
          <p:cNvSpPr txBox="1"/>
          <p:nvPr>
            <p:ph idx="5" type="title"/>
          </p:nvPr>
        </p:nvSpPr>
        <p:spPr>
          <a:xfrm>
            <a:off x="4716219" y="2998075"/>
            <a:ext cx="29652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73" name="Google Shape;973;p32"/>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4" name="Google Shape;974;p32"/>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975" name="Google Shape;975;p32"/>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976" name="Google Shape;976;p32"/>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977" name="Google Shape;977;p32"/>
          <p:cNvSpPr txBox="1"/>
          <p:nvPr>
            <p:ph idx="14" type="subTitle"/>
          </p:nvPr>
        </p:nvSpPr>
        <p:spPr>
          <a:xfrm>
            <a:off x="1550000" y="3640250"/>
            <a:ext cx="30159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Implementation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33"/>
          <p:cNvSpPr txBox="1"/>
          <p:nvPr>
            <p:ph type="title"/>
          </p:nvPr>
        </p:nvSpPr>
        <p:spPr>
          <a:xfrm>
            <a:off x="452750" y="2004600"/>
            <a:ext cx="41682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Definition</a:t>
            </a:r>
            <a:endParaRPr/>
          </a:p>
        </p:txBody>
      </p:sp>
      <p:sp>
        <p:nvSpPr>
          <p:cNvPr id="983" name="Google Shape;983;p33"/>
          <p:cNvSpPr txBox="1"/>
          <p:nvPr>
            <p:ph idx="2" type="title"/>
          </p:nvPr>
        </p:nvSpPr>
        <p:spPr>
          <a:xfrm>
            <a:off x="693650" y="939650"/>
            <a:ext cx="2755500" cy="9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84" name="Google Shape;984;p33"/>
          <p:cNvSpPr txBox="1"/>
          <p:nvPr>
            <p:ph idx="1" type="subTitle"/>
          </p:nvPr>
        </p:nvSpPr>
        <p:spPr>
          <a:xfrm>
            <a:off x="693650" y="3254800"/>
            <a:ext cx="3211200" cy="705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Data</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Features</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Scope of Project</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Expected Outcomes</a:t>
            </a:r>
            <a:endParaRPr sz="18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24000">
              <a:schemeClr val="dk2"/>
            </a:gs>
            <a:gs pos="56000">
              <a:schemeClr val="dk2"/>
            </a:gs>
            <a:gs pos="100000">
              <a:srgbClr val="141C21"/>
            </a:gs>
          </a:gsLst>
          <a:lin ang="5400012" scaled="0"/>
        </a:gradFill>
      </p:bgPr>
    </p:bg>
    <p:spTree>
      <p:nvGrpSpPr>
        <p:cNvPr id="988" name="Shape 988"/>
        <p:cNvGrpSpPr/>
        <p:nvPr/>
      </p:nvGrpSpPr>
      <p:grpSpPr>
        <a:xfrm>
          <a:off x="0" y="0"/>
          <a:ext cx="0" cy="0"/>
          <a:chOff x="0" y="0"/>
          <a:chExt cx="0" cy="0"/>
        </a:xfrm>
      </p:grpSpPr>
      <p:sp>
        <p:nvSpPr>
          <p:cNvPr id="989" name="Google Shape;989;p34"/>
          <p:cNvSpPr txBox="1"/>
          <p:nvPr>
            <p:ph type="title"/>
          </p:nvPr>
        </p:nvSpPr>
        <p:spPr>
          <a:xfrm>
            <a:off x="348900" y="831125"/>
            <a:ext cx="91440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400"/>
              <a:t>Data &amp; Features</a:t>
            </a:r>
            <a:endParaRPr sz="3400"/>
          </a:p>
        </p:txBody>
      </p:sp>
      <p:sp>
        <p:nvSpPr>
          <p:cNvPr id="990" name="Google Shape;990;p34"/>
          <p:cNvSpPr txBox="1"/>
          <p:nvPr>
            <p:ph idx="1" type="subTitle"/>
          </p:nvPr>
        </p:nvSpPr>
        <p:spPr>
          <a:xfrm>
            <a:off x="1660100" y="1773200"/>
            <a:ext cx="5819700" cy="29061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accent4"/>
              </a:buClr>
              <a:buSzPts val="1100"/>
              <a:buFont typeface="Arial"/>
              <a:buNone/>
            </a:pPr>
            <a:r>
              <a:rPr b="1" lang="en">
                <a:solidFill>
                  <a:srgbClr val="FFFFFF"/>
                </a:solidFill>
                <a:highlight>
                  <a:schemeClr val="dk2"/>
                </a:highlight>
                <a:latin typeface="Arial"/>
                <a:ea typeface="Arial"/>
                <a:cs typeface="Arial"/>
                <a:sym typeface="Arial"/>
              </a:rPr>
              <a:t>Video Game Sales - </a:t>
            </a:r>
            <a:r>
              <a:rPr lang="en" sz="1250">
                <a:highlight>
                  <a:schemeClr val="dk2"/>
                </a:highlight>
                <a:latin typeface="Arial"/>
                <a:ea typeface="Arial"/>
                <a:cs typeface="Arial"/>
                <a:sym typeface="Arial"/>
              </a:rPr>
              <a:t>This dataset contains a list of video games with sales greater than 100,000 copies form </a:t>
            </a:r>
            <a:r>
              <a:rPr lang="en" sz="1250" u="sng">
                <a:solidFill>
                  <a:schemeClr val="dk1"/>
                </a:solidFill>
                <a:highlight>
                  <a:schemeClr val="dk2"/>
                </a:highlight>
                <a:latin typeface="Arial"/>
                <a:ea typeface="Arial"/>
                <a:cs typeface="Arial"/>
                <a:sym typeface="Arial"/>
                <a:hlinkClick r:id="rId3">
                  <a:extLst>
                    <a:ext uri="{A12FA001-AC4F-418D-AE19-62706E023703}">
                      <ahyp:hlinkClr val="tx"/>
                    </a:ext>
                  </a:extLst>
                </a:hlinkClick>
              </a:rPr>
              <a:t>Kaggle</a:t>
            </a:r>
            <a:r>
              <a:rPr lang="en" sz="1250">
                <a:highlight>
                  <a:schemeClr val="dk2"/>
                </a:highlight>
                <a:latin typeface="Arial"/>
                <a:ea typeface="Arial"/>
                <a:cs typeface="Arial"/>
                <a:sym typeface="Arial"/>
              </a:rPr>
              <a:t>.</a:t>
            </a:r>
            <a:endParaRPr sz="1250">
              <a:highlight>
                <a:schemeClr val="dk2"/>
              </a:highlight>
              <a:latin typeface="Arial"/>
              <a:ea typeface="Arial"/>
              <a:cs typeface="Arial"/>
              <a:sym typeface="Arial"/>
            </a:endParaRPr>
          </a:p>
          <a:p>
            <a:pPr indent="0" lvl="0" marL="0" rtl="0" algn="l">
              <a:lnSpc>
                <a:spcPct val="100000"/>
              </a:lnSpc>
              <a:spcBef>
                <a:spcPts val="600"/>
              </a:spcBef>
              <a:spcAft>
                <a:spcPts val="0"/>
              </a:spcAft>
              <a:buClr>
                <a:schemeClr val="accent4"/>
              </a:buClr>
              <a:buSzPts val="1100"/>
              <a:buFont typeface="Arial"/>
              <a:buNone/>
            </a:pPr>
            <a:r>
              <a:rPr b="1" lang="en" sz="1050">
                <a:solidFill>
                  <a:schemeClr val="dk1"/>
                </a:solidFill>
                <a:highlight>
                  <a:schemeClr val="dk2"/>
                </a:highlight>
                <a:latin typeface="Arial"/>
                <a:ea typeface="Arial"/>
                <a:cs typeface="Arial"/>
                <a:sym typeface="Arial"/>
              </a:rPr>
              <a:t>Features include:</a:t>
            </a:r>
            <a:endParaRPr b="1" sz="1050">
              <a:solidFill>
                <a:schemeClr val="dk1"/>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t/>
            </a:r>
            <a:endParaRPr b="1" sz="1050">
              <a:solidFill>
                <a:schemeClr val="dk1"/>
              </a:solidFill>
              <a:highlight>
                <a:schemeClr val="dk2"/>
              </a:highlight>
              <a:latin typeface="Arial"/>
              <a:ea typeface="Arial"/>
              <a:cs typeface="Arial"/>
              <a:sym typeface="Arial"/>
            </a:endParaRPr>
          </a:p>
          <a:p>
            <a:pPr indent="0" lvl="0" marL="0" rtl="0" algn="l">
              <a:lnSpc>
                <a:spcPct val="115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Rank </a:t>
            </a:r>
            <a:r>
              <a:rPr lang="en" sz="1050">
                <a:solidFill>
                  <a:srgbClr val="E6B8AF"/>
                </a:solidFill>
                <a:highlight>
                  <a:schemeClr val="dk2"/>
                </a:highlight>
                <a:latin typeface="Arial"/>
                <a:ea typeface="Arial"/>
                <a:cs typeface="Arial"/>
                <a:sym typeface="Arial"/>
              </a:rPr>
              <a:t>- Ranking of overall sales</a:t>
            </a:r>
            <a:endParaRPr sz="1050">
              <a:solidFill>
                <a:srgbClr val="E6B8AF"/>
              </a:solidFill>
              <a:highlight>
                <a:schemeClr val="dk2"/>
              </a:highlight>
              <a:latin typeface="Arial"/>
              <a:ea typeface="Arial"/>
              <a:cs typeface="Arial"/>
              <a:sym typeface="Arial"/>
            </a:endParaRPr>
          </a:p>
          <a:p>
            <a:pPr indent="0" lvl="0" marL="0" rtl="0" algn="l">
              <a:lnSpc>
                <a:spcPct val="115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Name</a:t>
            </a:r>
            <a:r>
              <a:rPr lang="en" sz="1050">
                <a:solidFill>
                  <a:srgbClr val="E6B8AF"/>
                </a:solidFill>
                <a:highlight>
                  <a:schemeClr val="dk2"/>
                </a:highlight>
                <a:latin typeface="Arial"/>
                <a:ea typeface="Arial"/>
                <a:cs typeface="Arial"/>
                <a:sym typeface="Arial"/>
              </a:rPr>
              <a:t> - The games name</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Platform</a:t>
            </a:r>
            <a:r>
              <a:rPr lang="en" sz="1050">
                <a:solidFill>
                  <a:srgbClr val="E6B8AF"/>
                </a:solidFill>
                <a:highlight>
                  <a:schemeClr val="dk2"/>
                </a:highlight>
                <a:latin typeface="Arial"/>
                <a:ea typeface="Arial"/>
                <a:cs typeface="Arial"/>
                <a:sym typeface="Arial"/>
              </a:rPr>
              <a:t> - Platform of the games release (i.e. PC,PS4, etc.)</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Year </a:t>
            </a:r>
            <a:r>
              <a:rPr lang="en" sz="1050">
                <a:solidFill>
                  <a:srgbClr val="E6B8AF"/>
                </a:solidFill>
                <a:highlight>
                  <a:schemeClr val="dk2"/>
                </a:highlight>
                <a:latin typeface="Arial"/>
                <a:ea typeface="Arial"/>
                <a:cs typeface="Arial"/>
                <a:sym typeface="Arial"/>
              </a:rPr>
              <a:t>- Year of the game's release</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Type</a:t>
            </a:r>
            <a:r>
              <a:rPr lang="en" sz="1050">
                <a:solidFill>
                  <a:srgbClr val="E6B8AF"/>
                </a:solidFill>
                <a:highlight>
                  <a:schemeClr val="dk2"/>
                </a:highlight>
                <a:latin typeface="Arial"/>
                <a:ea typeface="Arial"/>
                <a:cs typeface="Arial"/>
                <a:sym typeface="Arial"/>
              </a:rPr>
              <a:t> - Type of the game</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Publisher</a:t>
            </a:r>
            <a:r>
              <a:rPr lang="en" sz="1050">
                <a:solidFill>
                  <a:srgbClr val="E6B8AF"/>
                </a:solidFill>
                <a:highlight>
                  <a:schemeClr val="dk2"/>
                </a:highlight>
                <a:latin typeface="Arial"/>
                <a:ea typeface="Arial"/>
                <a:cs typeface="Arial"/>
                <a:sym typeface="Arial"/>
              </a:rPr>
              <a:t> - Publisher of the game</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NA_Sales </a:t>
            </a:r>
            <a:r>
              <a:rPr lang="en" sz="1050">
                <a:solidFill>
                  <a:srgbClr val="E6B8AF"/>
                </a:solidFill>
                <a:highlight>
                  <a:schemeClr val="dk2"/>
                </a:highlight>
                <a:latin typeface="Arial"/>
                <a:ea typeface="Arial"/>
                <a:cs typeface="Arial"/>
                <a:sym typeface="Arial"/>
              </a:rPr>
              <a:t>- Sales in North America (in millions)</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EU_Sales</a:t>
            </a:r>
            <a:r>
              <a:rPr lang="en" sz="1050">
                <a:solidFill>
                  <a:srgbClr val="E6B8AF"/>
                </a:solidFill>
                <a:highlight>
                  <a:schemeClr val="dk2"/>
                </a:highlight>
                <a:latin typeface="Arial"/>
                <a:ea typeface="Arial"/>
                <a:cs typeface="Arial"/>
                <a:sym typeface="Arial"/>
              </a:rPr>
              <a:t> - Sales in Europe (in millions)</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JP_Sales</a:t>
            </a:r>
            <a:r>
              <a:rPr lang="en" sz="1050">
                <a:solidFill>
                  <a:srgbClr val="E6B8AF"/>
                </a:solidFill>
                <a:highlight>
                  <a:schemeClr val="dk2"/>
                </a:highlight>
                <a:latin typeface="Arial"/>
                <a:ea typeface="Arial"/>
                <a:cs typeface="Arial"/>
                <a:sym typeface="Arial"/>
              </a:rPr>
              <a:t> - Sales in Japan (in millions)</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Other_Sales </a:t>
            </a:r>
            <a:r>
              <a:rPr lang="en" sz="1050">
                <a:solidFill>
                  <a:srgbClr val="E6B8AF"/>
                </a:solidFill>
                <a:highlight>
                  <a:schemeClr val="dk2"/>
                </a:highlight>
                <a:latin typeface="Arial"/>
                <a:ea typeface="Arial"/>
                <a:cs typeface="Arial"/>
                <a:sym typeface="Arial"/>
              </a:rPr>
              <a:t>- Sales in the rest of the world (in millions)</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rPr b="1" lang="en" sz="1050">
                <a:solidFill>
                  <a:srgbClr val="E6B8AF"/>
                </a:solidFill>
                <a:highlight>
                  <a:schemeClr val="dk2"/>
                </a:highlight>
                <a:latin typeface="Arial"/>
                <a:ea typeface="Arial"/>
                <a:cs typeface="Arial"/>
                <a:sym typeface="Arial"/>
              </a:rPr>
              <a:t>Global_Sales</a:t>
            </a:r>
            <a:r>
              <a:rPr lang="en" sz="1050">
                <a:solidFill>
                  <a:srgbClr val="E6B8AF"/>
                </a:solidFill>
                <a:highlight>
                  <a:schemeClr val="dk2"/>
                </a:highlight>
                <a:latin typeface="Arial"/>
                <a:ea typeface="Arial"/>
                <a:cs typeface="Arial"/>
                <a:sym typeface="Arial"/>
              </a:rPr>
              <a:t> - Total worldwide sales.</a:t>
            </a:r>
            <a:endParaRPr sz="1050">
              <a:solidFill>
                <a:srgbClr val="E6B8AF"/>
              </a:solidFill>
              <a:highlight>
                <a:schemeClr val="dk2"/>
              </a:highlight>
              <a:latin typeface="Arial"/>
              <a:ea typeface="Arial"/>
              <a:cs typeface="Arial"/>
              <a:sym typeface="Arial"/>
            </a:endParaRPr>
          </a:p>
          <a:p>
            <a:pPr indent="0" lvl="0" marL="0" rtl="0" algn="l">
              <a:lnSpc>
                <a:spcPct val="100000"/>
              </a:lnSpc>
              <a:spcBef>
                <a:spcPts val="0"/>
              </a:spcBef>
              <a:spcAft>
                <a:spcPts val="0"/>
              </a:spcAft>
              <a:buClr>
                <a:schemeClr val="accent4"/>
              </a:buClr>
              <a:buSzPts val="1100"/>
              <a:buFont typeface="Arial"/>
              <a:buNone/>
            </a:pPr>
            <a:r>
              <a:t/>
            </a:r>
            <a:endParaRPr sz="750">
              <a:solidFill>
                <a:srgbClr val="FFFFFF"/>
              </a:solidFill>
              <a:highlight>
                <a:schemeClr val="dk2"/>
              </a:highlight>
              <a:latin typeface="Arial"/>
              <a:ea typeface="Arial"/>
              <a:cs typeface="Arial"/>
              <a:sym typeface="Arial"/>
            </a:endParaRPr>
          </a:p>
          <a:p>
            <a:pPr indent="0" lvl="0" marL="0" rtl="0" algn="l">
              <a:lnSpc>
                <a:spcPct val="100000"/>
              </a:lnSpc>
              <a:spcBef>
                <a:spcPts val="1800"/>
              </a:spcBef>
              <a:spcAft>
                <a:spcPts val="0"/>
              </a:spcAft>
              <a:buClr>
                <a:schemeClr val="accent4"/>
              </a:buClr>
              <a:buSzPts val="1100"/>
              <a:buFont typeface="Arial"/>
              <a:buNone/>
            </a:pPr>
            <a:r>
              <a:t/>
            </a:r>
            <a:endParaRPr sz="750">
              <a:solidFill>
                <a:srgbClr val="FFFFFF"/>
              </a:solidFill>
              <a:highlight>
                <a:schemeClr val="dk2"/>
              </a:highlight>
              <a:latin typeface="Arial"/>
              <a:ea typeface="Arial"/>
              <a:cs typeface="Arial"/>
              <a:sym typeface="Arial"/>
            </a:endParaRPr>
          </a:p>
          <a:p>
            <a:pPr indent="0" lvl="0" marL="0" rtl="0" algn="ctr">
              <a:spcBef>
                <a:spcPts val="180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5"/>
          <p:cNvSpPr txBox="1"/>
          <p:nvPr>
            <p:ph idx="1" type="subTitle"/>
          </p:nvPr>
        </p:nvSpPr>
        <p:spPr>
          <a:xfrm>
            <a:off x="951925" y="1757250"/>
            <a:ext cx="7025700" cy="1927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accent4"/>
              </a:buClr>
              <a:buSzPts val="1100"/>
              <a:buFont typeface="Arial"/>
              <a:buNone/>
            </a:pPr>
            <a:r>
              <a:rPr lang="en" sz="1300">
                <a:highlight>
                  <a:schemeClr val="dk2"/>
                </a:highlight>
                <a:latin typeface="Arial"/>
                <a:ea typeface="Arial"/>
                <a:cs typeface="Arial"/>
                <a:sym typeface="Arial"/>
              </a:rPr>
              <a:t>V</a:t>
            </a:r>
            <a:r>
              <a:rPr lang="en" sz="1300">
                <a:highlight>
                  <a:schemeClr val="dk2"/>
                </a:highlight>
                <a:latin typeface="Arial"/>
                <a:ea typeface="Arial"/>
                <a:cs typeface="Arial"/>
                <a:sym typeface="Arial"/>
              </a:rPr>
              <a:t>ideo games are a billion-dollar business and have been for many years since the first games emerged in the 1970s. During the COVID-19 pandemic, gaming has become entertainment and time filling for many people. Especially, the Nintendo games, Playstation games, and PC games. As a result,  there is an increased interest in gaming and video game sales have increased due to COVID-19-related lockdown measures. In this project, we are going to analyze the sales trends from </a:t>
            </a:r>
            <a:r>
              <a:rPr lang="en" sz="1250">
                <a:highlight>
                  <a:schemeClr val="dk2"/>
                </a:highlight>
                <a:latin typeface="Arial"/>
                <a:ea typeface="Arial"/>
                <a:cs typeface="Arial"/>
                <a:sym typeface="Arial"/>
              </a:rPr>
              <a:t>more than 16,500</a:t>
            </a:r>
            <a:r>
              <a:rPr lang="en" sz="1100">
                <a:highlight>
                  <a:schemeClr val="dk2"/>
                </a:highlight>
                <a:latin typeface="Georgia"/>
                <a:ea typeface="Georgia"/>
                <a:cs typeface="Georgia"/>
                <a:sym typeface="Georgia"/>
              </a:rPr>
              <a:t> </a:t>
            </a:r>
            <a:r>
              <a:rPr lang="en" sz="1300">
                <a:highlight>
                  <a:schemeClr val="dk2"/>
                </a:highlight>
                <a:latin typeface="Arial"/>
                <a:ea typeface="Arial"/>
                <a:cs typeface="Arial"/>
                <a:sym typeface="Arial"/>
              </a:rPr>
              <a:t>popular video games.</a:t>
            </a:r>
            <a:endParaRPr sz="1150">
              <a:highlight>
                <a:schemeClr val="dk2"/>
              </a:highlight>
              <a:latin typeface="Arial"/>
              <a:ea typeface="Arial"/>
              <a:cs typeface="Arial"/>
              <a:sym typeface="Arial"/>
            </a:endParaRPr>
          </a:p>
          <a:p>
            <a:pPr indent="0" lvl="0" marL="0" rtl="0" algn="r">
              <a:spcBef>
                <a:spcPts val="600"/>
              </a:spcBef>
              <a:spcAft>
                <a:spcPts val="0"/>
              </a:spcAft>
              <a:buClr>
                <a:schemeClr val="dk1"/>
              </a:buClr>
              <a:buSzPts val="1100"/>
              <a:buFont typeface="Arial"/>
              <a:buNone/>
            </a:pPr>
            <a:r>
              <a:t/>
            </a:r>
            <a:endParaRPr/>
          </a:p>
        </p:txBody>
      </p:sp>
      <p:sp>
        <p:nvSpPr>
          <p:cNvPr id="996" name="Google Shape;996;p35"/>
          <p:cNvSpPr txBox="1"/>
          <p:nvPr/>
        </p:nvSpPr>
        <p:spPr>
          <a:xfrm>
            <a:off x="-107225" y="912775"/>
            <a:ext cx="914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dk1"/>
                </a:solidFill>
                <a:latin typeface="Press Start 2P"/>
                <a:ea typeface="Press Start 2P"/>
                <a:cs typeface="Press Start 2P"/>
                <a:sym typeface="Press Start 2P"/>
              </a:rPr>
              <a:t>Scope of Project</a:t>
            </a:r>
            <a:endParaRPr sz="3400">
              <a:solidFill>
                <a:schemeClr val="dk1"/>
              </a:solidFill>
              <a:latin typeface="Press Start 2P"/>
              <a:ea typeface="Press Start 2P"/>
              <a:cs typeface="Press Start 2P"/>
              <a:sym typeface="Press Start 2P"/>
            </a:endParaRPr>
          </a:p>
        </p:txBody>
      </p:sp>
      <p:grpSp>
        <p:nvGrpSpPr>
          <p:cNvPr id="997" name="Google Shape;997;p35"/>
          <p:cNvGrpSpPr/>
          <p:nvPr/>
        </p:nvGrpSpPr>
        <p:grpSpPr>
          <a:xfrm>
            <a:off x="7785290" y="3561152"/>
            <a:ext cx="343442" cy="339288"/>
            <a:chOff x="3858100" y="1435075"/>
            <a:chExt cx="487775" cy="481875"/>
          </a:xfrm>
        </p:grpSpPr>
        <p:sp>
          <p:nvSpPr>
            <p:cNvPr id="998" name="Google Shape;998;p3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9" name="Google Shape;999;p3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0" name="Google Shape;1000;p3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1" name="Google Shape;1001;p3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2" name="Google Shape;1002;p3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6"/>
          <p:cNvSpPr txBox="1"/>
          <p:nvPr>
            <p:ph type="title"/>
          </p:nvPr>
        </p:nvSpPr>
        <p:spPr>
          <a:xfrm>
            <a:off x="967475" y="259375"/>
            <a:ext cx="7709100" cy="7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Expected Outcomes</a:t>
            </a:r>
            <a:endParaRPr sz="2400">
              <a:solidFill>
                <a:schemeClr val="dk1"/>
              </a:solidFill>
            </a:endParaRPr>
          </a:p>
        </p:txBody>
      </p:sp>
      <p:sp>
        <p:nvSpPr>
          <p:cNvPr id="1008" name="Google Shape;1008;p36"/>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txBox="1"/>
          <p:nvPr>
            <p:ph idx="1" type="subTitle"/>
          </p:nvPr>
        </p:nvSpPr>
        <p:spPr>
          <a:xfrm>
            <a:off x="2525675" y="1109675"/>
            <a:ext cx="5536500" cy="3869400"/>
          </a:xfrm>
          <a:prstGeom prst="rect">
            <a:avLst/>
          </a:prstGeom>
        </p:spPr>
        <p:txBody>
          <a:bodyPr anchorCtr="0" anchor="t" bIns="91425" lIns="91425" spcFirstLastPara="1" rIns="91425" wrap="square" tIns="91425">
            <a:noAutofit/>
          </a:bodyPr>
          <a:lstStyle/>
          <a:p>
            <a:pPr indent="0" lvl="0" marL="0" marR="215900" rtl="0" algn="l">
              <a:lnSpc>
                <a:spcPct val="200000"/>
              </a:lnSpc>
              <a:spcBef>
                <a:spcPts val="800"/>
              </a:spcBef>
              <a:spcAft>
                <a:spcPts val="0"/>
              </a:spcAft>
              <a:buNone/>
            </a:pPr>
            <a:r>
              <a:rPr b="1" lang="en" sz="1200">
                <a:highlight>
                  <a:schemeClr val="dk2"/>
                </a:highlight>
                <a:latin typeface="Arial"/>
                <a:ea typeface="Arial"/>
                <a:cs typeface="Arial"/>
                <a:sym typeface="Arial"/>
              </a:rPr>
              <a:t>What are the top 50 games currently making the most sales globally?</a:t>
            </a:r>
            <a:endParaRPr b="1" sz="1200">
              <a:highlight>
                <a:schemeClr val="dk2"/>
              </a:highlight>
              <a:latin typeface="Arial"/>
              <a:ea typeface="Arial"/>
              <a:cs typeface="Arial"/>
              <a:sym typeface="Arial"/>
            </a:endParaRPr>
          </a:p>
          <a:p>
            <a:pPr indent="0" lvl="0" marL="0" marR="215900" rtl="0" algn="l">
              <a:lnSpc>
                <a:spcPct val="200000"/>
              </a:lnSpc>
              <a:spcBef>
                <a:spcPts val="800"/>
              </a:spcBef>
              <a:spcAft>
                <a:spcPts val="0"/>
              </a:spcAft>
              <a:buNone/>
            </a:pPr>
            <a:r>
              <a:t/>
            </a:r>
            <a:endParaRPr b="1" sz="1200">
              <a:highlight>
                <a:schemeClr val="dk2"/>
              </a:highlight>
              <a:latin typeface="Arial"/>
              <a:ea typeface="Arial"/>
              <a:cs typeface="Arial"/>
              <a:sym typeface="Arial"/>
            </a:endParaRPr>
          </a:p>
          <a:p>
            <a:pPr indent="0" lvl="0" marL="0" marR="215900" rtl="0" algn="l">
              <a:lnSpc>
                <a:spcPct val="200000"/>
              </a:lnSpc>
              <a:spcBef>
                <a:spcPts val="800"/>
              </a:spcBef>
              <a:spcAft>
                <a:spcPts val="0"/>
              </a:spcAft>
              <a:buNone/>
            </a:pPr>
            <a:r>
              <a:rPr b="1" lang="en" sz="1200">
                <a:highlight>
                  <a:schemeClr val="dk2"/>
                </a:highlight>
                <a:latin typeface="Arial"/>
                <a:ea typeface="Arial"/>
                <a:cs typeface="Arial"/>
                <a:sym typeface="Arial"/>
              </a:rPr>
              <a:t>Are there any games in the top 50 with releases years older than 2000 that are still making high global_sales? What are they?</a:t>
            </a:r>
            <a:endParaRPr b="1" sz="1200">
              <a:highlight>
                <a:schemeClr val="dk2"/>
              </a:highlight>
              <a:latin typeface="Arial"/>
              <a:ea typeface="Arial"/>
              <a:cs typeface="Arial"/>
              <a:sym typeface="Arial"/>
            </a:endParaRPr>
          </a:p>
          <a:p>
            <a:pPr indent="0" lvl="0" marL="0" marR="215900" rtl="0" algn="l">
              <a:lnSpc>
                <a:spcPct val="200000"/>
              </a:lnSpc>
              <a:spcBef>
                <a:spcPts val="800"/>
              </a:spcBef>
              <a:spcAft>
                <a:spcPts val="0"/>
              </a:spcAft>
              <a:buNone/>
            </a:pPr>
            <a:r>
              <a:t/>
            </a:r>
            <a:endParaRPr b="1" sz="1200">
              <a:highlight>
                <a:schemeClr val="dk2"/>
              </a:highlight>
              <a:latin typeface="Arial"/>
              <a:ea typeface="Arial"/>
              <a:cs typeface="Arial"/>
              <a:sym typeface="Arial"/>
            </a:endParaRPr>
          </a:p>
          <a:p>
            <a:pPr indent="0" lvl="0" marL="0" marR="215900" rtl="0" algn="l">
              <a:spcBef>
                <a:spcPts val="800"/>
              </a:spcBef>
              <a:spcAft>
                <a:spcPts val="0"/>
              </a:spcAft>
              <a:buNone/>
            </a:pPr>
            <a:r>
              <a:rPr b="1" lang="en" sz="1300">
                <a:highlight>
                  <a:schemeClr val="dk2"/>
                </a:highlight>
                <a:latin typeface="Arial"/>
                <a:ea typeface="Arial"/>
                <a:cs typeface="Arial"/>
                <a:sym typeface="Arial"/>
              </a:rPr>
              <a:t>What is the most popular publisher in each regional sales?</a:t>
            </a:r>
            <a:endParaRPr b="1" sz="1300">
              <a:highlight>
                <a:schemeClr val="dk2"/>
              </a:highlight>
              <a:latin typeface="Arial"/>
              <a:ea typeface="Arial"/>
              <a:cs typeface="Arial"/>
              <a:sym typeface="Arial"/>
            </a:endParaRPr>
          </a:p>
          <a:p>
            <a:pPr indent="0" lvl="0" marL="0" marR="215900" rtl="0" algn="l">
              <a:spcBef>
                <a:spcPts val="4800"/>
              </a:spcBef>
              <a:spcAft>
                <a:spcPts val="0"/>
              </a:spcAft>
              <a:buNone/>
            </a:pPr>
            <a:r>
              <a:rPr b="1" lang="en" sz="1300">
                <a:highlight>
                  <a:schemeClr val="dk2"/>
                </a:highlight>
                <a:latin typeface="Arial"/>
                <a:ea typeface="Arial"/>
                <a:cs typeface="Arial"/>
                <a:sym typeface="Arial"/>
              </a:rPr>
              <a:t>Which type of game are high sales in terms of global sales?</a:t>
            </a:r>
            <a:endParaRPr b="1" sz="1200">
              <a:highlight>
                <a:schemeClr val="dk2"/>
              </a:highlight>
              <a:latin typeface="Arial"/>
              <a:ea typeface="Arial"/>
              <a:cs typeface="Arial"/>
              <a:sym typeface="Arial"/>
            </a:endParaRPr>
          </a:p>
          <a:p>
            <a:pPr indent="0" lvl="0" marL="0" marR="215900" rtl="0" algn="l">
              <a:lnSpc>
                <a:spcPct val="160000"/>
              </a:lnSpc>
              <a:spcBef>
                <a:spcPts val="4800"/>
              </a:spcBef>
              <a:spcAft>
                <a:spcPts val="0"/>
              </a:spcAft>
              <a:buNone/>
            </a:pPr>
            <a:r>
              <a:t/>
            </a:r>
            <a:endParaRPr b="1" sz="1200">
              <a:highlight>
                <a:schemeClr val="dk2"/>
              </a:highlight>
              <a:latin typeface="Arial"/>
              <a:ea typeface="Arial"/>
              <a:cs typeface="Arial"/>
              <a:sym typeface="Arial"/>
            </a:endParaRPr>
          </a:p>
          <a:p>
            <a:pPr indent="0" lvl="0" marL="0" marR="215900" rtl="0" algn="l">
              <a:lnSpc>
                <a:spcPct val="100000"/>
              </a:lnSpc>
              <a:spcBef>
                <a:spcPts val="4800"/>
              </a:spcBef>
              <a:spcAft>
                <a:spcPts val="0"/>
              </a:spcAft>
              <a:buNone/>
            </a:pPr>
            <a:r>
              <a:t/>
            </a:r>
            <a:endParaRPr b="1" sz="1200">
              <a:highlight>
                <a:schemeClr val="dk2"/>
              </a:highlight>
              <a:latin typeface="Georgia"/>
              <a:ea typeface="Georgia"/>
              <a:cs typeface="Georgia"/>
              <a:sym typeface="Georgia"/>
            </a:endParaRPr>
          </a:p>
          <a:p>
            <a:pPr indent="0" lvl="0" marL="0" rtl="0" algn="ctr">
              <a:spcBef>
                <a:spcPts val="4800"/>
              </a:spcBef>
              <a:spcAft>
                <a:spcPts val="0"/>
              </a:spcAft>
              <a:buClr>
                <a:schemeClr val="dk1"/>
              </a:buClr>
              <a:buSzPts val="1100"/>
              <a:buFont typeface="Arial"/>
              <a:buNone/>
            </a:pPr>
            <a:r>
              <a:t/>
            </a:r>
            <a:endParaRPr b="1"/>
          </a:p>
        </p:txBody>
      </p:sp>
      <p:grpSp>
        <p:nvGrpSpPr>
          <p:cNvPr id="1010" name="Google Shape;1010;p36"/>
          <p:cNvGrpSpPr/>
          <p:nvPr/>
        </p:nvGrpSpPr>
        <p:grpSpPr>
          <a:xfrm>
            <a:off x="291041" y="259376"/>
            <a:ext cx="1289664" cy="1289664"/>
            <a:chOff x="1190625" y="238125"/>
            <a:chExt cx="5219200" cy="5219200"/>
          </a:xfrm>
        </p:grpSpPr>
        <p:sp>
          <p:nvSpPr>
            <p:cNvPr id="1011" name="Google Shape;1011;p36"/>
            <p:cNvSpPr/>
            <p:nvPr/>
          </p:nvSpPr>
          <p:spPr>
            <a:xfrm>
              <a:off x="3620800" y="2195225"/>
              <a:ext cx="1418175" cy="1870050"/>
            </a:xfrm>
            <a:custGeom>
              <a:rect b="b" l="l" r="r" t="t"/>
              <a:pathLst>
                <a:path extrusionOk="0" h="74802" w="56727">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3800200" y="2195225"/>
              <a:ext cx="1238775" cy="1870050"/>
            </a:xfrm>
            <a:custGeom>
              <a:rect b="b" l="l" r="r" t="t"/>
              <a:pathLst>
                <a:path extrusionOk="0" h="74802" w="49551">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2756375" y="238125"/>
              <a:ext cx="2435900" cy="2435900"/>
            </a:xfrm>
            <a:custGeom>
              <a:rect b="b" l="l" r="r" t="t"/>
              <a:pathLst>
                <a:path extrusionOk="0" h="97436" w="97436">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3800200" y="238125"/>
              <a:ext cx="1392075" cy="2435900"/>
            </a:xfrm>
            <a:custGeom>
              <a:rect b="b" l="l" r="r" t="t"/>
              <a:pathLst>
                <a:path extrusionOk="0" h="97436" w="55683">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3278275" y="3717825"/>
              <a:ext cx="2435925" cy="1043875"/>
            </a:xfrm>
            <a:custGeom>
              <a:rect b="b" l="l" r="r" t="t"/>
              <a:pathLst>
                <a:path extrusionOk="0" h="41755" w="97437">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1886225" y="3717825"/>
              <a:ext cx="1043875" cy="1043875"/>
            </a:xfrm>
            <a:custGeom>
              <a:rect b="b" l="l" r="r" t="t"/>
              <a:pathLst>
                <a:path extrusionOk="0" h="41755" w="41755">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3451975" y="933725"/>
              <a:ext cx="696475" cy="696475"/>
            </a:xfrm>
            <a:custGeom>
              <a:rect b="b" l="l" r="r" t="t"/>
              <a:pathLst>
                <a:path extrusionOk="0" h="27859" w="27859">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3800200" y="3717825"/>
              <a:ext cx="1914000" cy="1043875"/>
            </a:xfrm>
            <a:custGeom>
              <a:rect b="b" l="l" r="r" t="t"/>
              <a:pathLst>
                <a:path extrusionOk="0" h="41755" w="7656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3800200" y="933725"/>
              <a:ext cx="348250" cy="521950"/>
            </a:xfrm>
            <a:custGeom>
              <a:rect b="b" l="l" r="r" t="t"/>
              <a:pathLst>
                <a:path extrusionOk="0" h="20878" w="1393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1190625" y="4413450"/>
              <a:ext cx="5219200" cy="1043875"/>
            </a:xfrm>
            <a:custGeom>
              <a:rect b="b" l="l" r="r" t="t"/>
              <a:pathLst>
                <a:path extrusionOk="0" h="41755" w="208768">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3800200" y="4413450"/>
              <a:ext cx="2609625" cy="1043875"/>
            </a:xfrm>
            <a:custGeom>
              <a:rect b="b" l="l" r="r" t="t"/>
              <a:pathLst>
                <a:path extrusionOk="0" h="41755" w="104385">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6"/>
          <p:cNvGrpSpPr/>
          <p:nvPr/>
        </p:nvGrpSpPr>
        <p:grpSpPr>
          <a:xfrm>
            <a:off x="2002712" y="2218101"/>
            <a:ext cx="472522" cy="381002"/>
            <a:chOff x="1758200" y="238125"/>
            <a:chExt cx="4084025" cy="5219200"/>
          </a:xfrm>
        </p:grpSpPr>
        <p:sp>
          <p:nvSpPr>
            <p:cNvPr id="1023" name="Google Shape;1023;p36"/>
            <p:cNvSpPr/>
            <p:nvPr/>
          </p:nvSpPr>
          <p:spPr>
            <a:xfrm>
              <a:off x="1758200" y="238125"/>
              <a:ext cx="4084025" cy="5219200"/>
            </a:xfrm>
            <a:custGeom>
              <a:rect b="b" l="l" r="r" t="t"/>
              <a:pathLst>
                <a:path extrusionOk="0" h="208768" w="163361">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3800200" y="238125"/>
              <a:ext cx="2042025" cy="5219200"/>
            </a:xfrm>
            <a:custGeom>
              <a:rect b="b" l="l" r="r" t="t"/>
              <a:pathLst>
                <a:path extrusionOk="0" h="208768" w="81681">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2438325" y="919050"/>
              <a:ext cx="2723775" cy="2155375"/>
            </a:xfrm>
            <a:custGeom>
              <a:rect b="b" l="l" r="r" t="t"/>
              <a:pathLst>
                <a:path extrusionOk="0" h="86215" w="108951">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2438325" y="3415275"/>
              <a:ext cx="1021850" cy="1021050"/>
            </a:xfrm>
            <a:custGeom>
              <a:rect b="b" l="l" r="r" t="t"/>
              <a:pathLst>
                <a:path extrusionOk="0" h="40842" w="40874">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4481150" y="3415275"/>
              <a:ext cx="340075" cy="340100"/>
            </a:xfrm>
            <a:custGeom>
              <a:rect b="b" l="l" r="r" t="t"/>
              <a:pathLst>
                <a:path extrusionOk="0" h="13604" w="13603">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4481150" y="4095400"/>
              <a:ext cx="340075" cy="340925"/>
            </a:xfrm>
            <a:custGeom>
              <a:rect b="b" l="l" r="r" t="t"/>
              <a:pathLst>
                <a:path extrusionOk="0" h="13637" w="13603">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4821200" y="3755350"/>
              <a:ext cx="340900" cy="340075"/>
            </a:xfrm>
            <a:custGeom>
              <a:rect b="b" l="l" r="r" t="t"/>
              <a:pathLst>
                <a:path extrusionOk="0" h="13603" w="13636">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4140275" y="3755350"/>
              <a:ext cx="340900" cy="340075"/>
            </a:xfrm>
            <a:custGeom>
              <a:rect b="b" l="l" r="r" t="t"/>
              <a:pathLst>
                <a:path extrusionOk="0" h="13603" w="13636">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3460150" y="4436300"/>
              <a:ext cx="680150" cy="340075"/>
            </a:xfrm>
            <a:custGeom>
              <a:rect b="b" l="l" r="r" t="t"/>
              <a:pathLst>
                <a:path extrusionOk="0" h="13603" w="27206">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3800200" y="4436300"/>
              <a:ext cx="340100" cy="340075"/>
            </a:xfrm>
            <a:custGeom>
              <a:rect b="b" l="l" r="r" t="t"/>
              <a:pathLst>
                <a:path extrusionOk="0" h="13603" w="13604">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3800200" y="919050"/>
              <a:ext cx="1361900" cy="2155375"/>
            </a:xfrm>
            <a:custGeom>
              <a:rect b="b" l="l" r="r" t="t"/>
              <a:pathLst>
                <a:path extrusionOk="0" h="86215" w="54476">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36"/>
          <p:cNvGrpSpPr/>
          <p:nvPr/>
        </p:nvGrpSpPr>
        <p:grpSpPr>
          <a:xfrm>
            <a:off x="2002605" y="3280508"/>
            <a:ext cx="472725" cy="516179"/>
            <a:chOff x="1247700" y="238125"/>
            <a:chExt cx="5105025" cy="5219200"/>
          </a:xfrm>
        </p:grpSpPr>
        <p:sp>
          <p:nvSpPr>
            <p:cNvPr id="1035" name="Google Shape;1035;p36"/>
            <p:cNvSpPr/>
            <p:nvPr/>
          </p:nvSpPr>
          <p:spPr>
            <a:xfrm>
              <a:off x="3629775" y="238125"/>
              <a:ext cx="2722950" cy="1815300"/>
            </a:xfrm>
            <a:custGeom>
              <a:rect b="b" l="l" r="r" t="t"/>
              <a:pathLst>
                <a:path extrusionOk="0" h="72612" w="108918">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3800200" y="238125"/>
              <a:ext cx="2552525" cy="1815300"/>
            </a:xfrm>
            <a:custGeom>
              <a:rect b="b" l="l" r="r" t="t"/>
              <a:pathLst>
                <a:path extrusionOk="0" h="72612" w="102101">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1247700" y="1713350"/>
              <a:ext cx="5105025" cy="3743975"/>
            </a:xfrm>
            <a:custGeom>
              <a:rect b="b" l="l" r="r" t="t"/>
              <a:pathLst>
                <a:path extrusionOk="0" h="149759" w="204201">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3800200" y="1713350"/>
              <a:ext cx="2552525" cy="3743975"/>
            </a:xfrm>
            <a:custGeom>
              <a:rect b="b" l="l" r="r" t="t"/>
              <a:pathLst>
                <a:path extrusionOk="0" h="149759" w="102101">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1247700" y="1713350"/>
              <a:ext cx="2382100" cy="2382075"/>
            </a:xfrm>
            <a:custGeom>
              <a:rect b="b" l="l" r="r" t="t"/>
              <a:pathLst>
                <a:path extrusionOk="0" h="95283" w="95284">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587750" y="2053400"/>
              <a:ext cx="1701975" cy="1701975"/>
            </a:xfrm>
            <a:custGeom>
              <a:rect b="b" l="l" r="r" t="t"/>
              <a:pathLst>
                <a:path extrusionOk="0" h="68079" w="68079">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3970650" y="1713350"/>
              <a:ext cx="2382075" cy="2382075"/>
            </a:xfrm>
            <a:custGeom>
              <a:rect b="b" l="l" r="r" t="t"/>
              <a:pathLst>
                <a:path extrusionOk="0" h="95283" w="95283">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4310700" y="2053400"/>
              <a:ext cx="1701975" cy="1701975"/>
            </a:xfrm>
            <a:custGeom>
              <a:rect b="b" l="l" r="r" t="t"/>
              <a:pathLst>
                <a:path extrusionOk="0" h="68079" w="68079">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4991650" y="3074400"/>
              <a:ext cx="340075" cy="340900"/>
            </a:xfrm>
            <a:custGeom>
              <a:rect b="b" l="l" r="r" t="t"/>
              <a:pathLst>
                <a:path extrusionOk="0" h="13636" w="13603">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4991650" y="2393475"/>
              <a:ext cx="340075" cy="340900"/>
            </a:xfrm>
            <a:custGeom>
              <a:rect b="b" l="l" r="r" t="t"/>
              <a:pathLst>
                <a:path extrusionOk="0" h="13636" w="13603">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5331700" y="2734350"/>
              <a:ext cx="340900" cy="340075"/>
            </a:xfrm>
            <a:custGeom>
              <a:rect b="b" l="l" r="r" t="t"/>
              <a:pathLst>
                <a:path extrusionOk="0" h="13603" w="13636">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4650775" y="2734350"/>
              <a:ext cx="340900" cy="340075"/>
            </a:xfrm>
            <a:custGeom>
              <a:rect b="b" l="l" r="r" t="t"/>
              <a:pathLst>
                <a:path extrusionOk="0" h="13603" w="13636">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1927825" y="2393475"/>
              <a:ext cx="1021850" cy="1021825"/>
            </a:xfrm>
            <a:custGeom>
              <a:rect b="b" l="l" r="r" t="t"/>
              <a:pathLst>
                <a:path extrusionOk="0" h="40873" w="40874">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2608750" y="3415275"/>
              <a:ext cx="1021050" cy="1021050"/>
            </a:xfrm>
            <a:custGeom>
              <a:rect b="b" l="l" r="r" t="t"/>
              <a:pathLst>
                <a:path extrusionOk="0" h="40842" w="40842">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3970650" y="3415275"/>
              <a:ext cx="1021025" cy="1021050"/>
            </a:xfrm>
            <a:custGeom>
              <a:rect b="b" l="l" r="r" t="t"/>
              <a:pathLst>
                <a:path extrusionOk="0" h="40842" w="40841">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36"/>
          <p:cNvGrpSpPr/>
          <p:nvPr/>
        </p:nvGrpSpPr>
        <p:grpSpPr>
          <a:xfrm>
            <a:off x="2002529" y="1168050"/>
            <a:ext cx="472860" cy="381002"/>
            <a:chOff x="1190625" y="238125"/>
            <a:chExt cx="5219200" cy="5219200"/>
          </a:xfrm>
        </p:grpSpPr>
        <p:sp>
          <p:nvSpPr>
            <p:cNvPr id="1051" name="Google Shape;1051;p36"/>
            <p:cNvSpPr/>
            <p:nvPr/>
          </p:nvSpPr>
          <p:spPr>
            <a:xfrm>
              <a:off x="1190625" y="238125"/>
              <a:ext cx="5219200" cy="5219200"/>
            </a:xfrm>
            <a:custGeom>
              <a:rect b="b" l="l" r="r" t="t"/>
              <a:pathLst>
                <a:path extrusionOk="0" h="208768" w="208768">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3800200" y="238125"/>
              <a:ext cx="2609625" cy="5219200"/>
            </a:xfrm>
            <a:custGeom>
              <a:rect b="b" l="l" r="r" t="t"/>
              <a:pathLst>
                <a:path extrusionOk="0" h="208768" w="104385">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1854425" y="2337400"/>
              <a:ext cx="714400" cy="1020825"/>
            </a:xfrm>
            <a:custGeom>
              <a:rect b="b" l="l" r="r" t="t"/>
              <a:pathLst>
                <a:path extrusionOk="0" h="40833" w="28576">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5031600" y="2337400"/>
              <a:ext cx="714400" cy="1020825"/>
            </a:xfrm>
            <a:custGeom>
              <a:rect b="b" l="l" r="r" t="t"/>
              <a:pathLst>
                <a:path extrusionOk="0" h="40833" w="28576">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3273400" y="4095825"/>
              <a:ext cx="1053625" cy="680550"/>
            </a:xfrm>
            <a:custGeom>
              <a:rect b="b" l="l" r="r" t="t"/>
              <a:pathLst>
                <a:path extrusionOk="0" h="27222" w="42145">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3800200" y="4095825"/>
              <a:ext cx="526825" cy="680550"/>
            </a:xfrm>
            <a:custGeom>
              <a:rect b="b" l="l" r="r" t="t"/>
              <a:pathLst>
                <a:path extrusionOk="0" h="27222" w="21073">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3273400" y="918650"/>
              <a:ext cx="1053625" cy="681375"/>
            </a:xfrm>
            <a:custGeom>
              <a:rect b="b" l="l" r="r" t="t"/>
              <a:pathLst>
                <a:path extrusionOk="0" h="27255" w="42145">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3800200" y="919050"/>
              <a:ext cx="526825" cy="680975"/>
            </a:xfrm>
            <a:custGeom>
              <a:rect b="b" l="l" r="r" t="t"/>
              <a:pathLst>
                <a:path extrusionOk="0" h="27239" w="21073">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3289700" y="2337200"/>
              <a:ext cx="1021025" cy="1021025"/>
            </a:xfrm>
            <a:custGeom>
              <a:rect b="b" l="l" r="r" t="t"/>
              <a:pathLst>
                <a:path extrusionOk="0" h="40841" w="40841">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3800200" y="2337200"/>
              <a:ext cx="510525" cy="1021025"/>
            </a:xfrm>
            <a:custGeom>
              <a:rect b="b" l="l" r="r" t="t"/>
              <a:pathLst>
                <a:path extrusionOk="0" h="40841" w="20421">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6"/>
          <p:cNvGrpSpPr/>
          <p:nvPr/>
        </p:nvGrpSpPr>
        <p:grpSpPr>
          <a:xfrm>
            <a:off x="2026331" y="4216353"/>
            <a:ext cx="425271" cy="462939"/>
            <a:chOff x="1156350" y="238000"/>
            <a:chExt cx="5263250" cy="5219150"/>
          </a:xfrm>
        </p:grpSpPr>
        <p:sp>
          <p:nvSpPr>
            <p:cNvPr id="1062" name="Google Shape;1062;p36"/>
            <p:cNvSpPr/>
            <p:nvPr/>
          </p:nvSpPr>
          <p:spPr>
            <a:xfrm>
              <a:off x="4821200" y="1689350"/>
              <a:ext cx="1598400" cy="1612200"/>
            </a:xfrm>
            <a:custGeom>
              <a:rect b="b" l="l" r="r" t="t"/>
              <a:pathLst>
                <a:path extrusionOk="0" h="64488" w="63936">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3327225" y="238000"/>
              <a:ext cx="1646500" cy="1603400"/>
            </a:xfrm>
            <a:custGeom>
              <a:rect b="b" l="l" r="r" t="t"/>
              <a:pathLst>
                <a:path extrusionOk="0" h="64136" w="6586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1361875" y="1409775"/>
              <a:ext cx="3986175" cy="3885250"/>
            </a:xfrm>
            <a:custGeom>
              <a:rect b="b" l="l" r="r" t="t"/>
              <a:pathLst>
                <a:path extrusionOk="0" h="155410" w="159447">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2391025" y="1756575"/>
              <a:ext cx="2957025" cy="3538450"/>
            </a:xfrm>
            <a:custGeom>
              <a:rect b="b" l="l" r="r" t="t"/>
              <a:pathLst>
                <a:path extrusionOk="0" h="141538" w="118281">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1784300" y="2445650"/>
              <a:ext cx="1158850" cy="1142150"/>
            </a:xfrm>
            <a:custGeom>
              <a:rect b="b" l="l" r="r" t="t"/>
              <a:pathLst>
                <a:path extrusionOk="0" h="45686" w="46354">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2269525" y="1974300"/>
              <a:ext cx="1158825" cy="1128275"/>
            </a:xfrm>
            <a:custGeom>
              <a:rect b="b" l="l" r="r" t="t"/>
              <a:pathLst>
                <a:path extrusionOk="0" h="45131" w="46353">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3888275" y="737800"/>
              <a:ext cx="2046925" cy="1979850"/>
            </a:xfrm>
            <a:custGeom>
              <a:rect b="b" l="l" r="r" t="t"/>
              <a:pathLst>
                <a:path extrusionOk="0" h="79194" w="81877">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4088900" y="1030775"/>
              <a:ext cx="1846300" cy="1686875"/>
            </a:xfrm>
            <a:custGeom>
              <a:rect b="b" l="l" r="r" t="t"/>
              <a:pathLst>
                <a:path extrusionOk="0" h="67475" w="73852">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1156350" y="2940675"/>
              <a:ext cx="2559075" cy="2516475"/>
            </a:xfrm>
            <a:custGeom>
              <a:rect b="b" l="l" r="r" t="t"/>
              <a:pathLst>
                <a:path extrusionOk="0" h="100659" w="102363">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1656250" y="4022025"/>
              <a:ext cx="2059175" cy="1435125"/>
            </a:xfrm>
            <a:custGeom>
              <a:rect b="b" l="l" r="r" t="t"/>
              <a:pathLst>
                <a:path extrusionOk="0" h="57405" w="82367">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37"/>
          <p:cNvSpPr txBox="1"/>
          <p:nvPr>
            <p:ph type="title"/>
          </p:nvPr>
        </p:nvSpPr>
        <p:spPr>
          <a:xfrm>
            <a:off x="3392450" y="2487975"/>
            <a:ext cx="5382600" cy="134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 Architecture</a:t>
            </a:r>
            <a:endParaRPr/>
          </a:p>
        </p:txBody>
      </p:sp>
      <p:sp>
        <p:nvSpPr>
          <p:cNvPr id="1077" name="Google Shape;1077;p37"/>
          <p:cNvSpPr txBox="1"/>
          <p:nvPr>
            <p:ph idx="2" type="title"/>
          </p:nvPr>
        </p:nvSpPr>
        <p:spPr>
          <a:xfrm>
            <a:off x="5671075" y="1501025"/>
            <a:ext cx="2755500" cy="98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078" name="Google Shape;1078;p37"/>
          <p:cNvSpPr txBox="1"/>
          <p:nvPr>
            <p:ph idx="1" type="subTitle"/>
          </p:nvPr>
        </p:nvSpPr>
        <p:spPr>
          <a:xfrm>
            <a:off x="5790175" y="3582150"/>
            <a:ext cx="2707800" cy="705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aven Pro"/>
              <a:buChar char="➔"/>
            </a:pPr>
            <a:r>
              <a:rPr lang="en">
                <a:latin typeface="Maven Pro"/>
                <a:ea typeface="Maven Pro"/>
                <a:cs typeface="Maven Pro"/>
                <a:sym typeface="Maven Pro"/>
              </a:rPr>
              <a:t>Logical Architecture</a:t>
            </a:r>
            <a:endParaRPr>
              <a:latin typeface="Maven Pro"/>
              <a:ea typeface="Maven Pro"/>
              <a:cs typeface="Maven Pro"/>
              <a:sym typeface="Maven Pro"/>
            </a:endParaRPr>
          </a:p>
          <a:p>
            <a:pPr indent="-330200" lvl="0" marL="457200" rtl="0" algn="l">
              <a:spcBef>
                <a:spcPts val="0"/>
              </a:spcBef>
              <a:spcAft>
                <a:spcPts val="0"/>
              </a:spcAft>
              <a:buSzPts val="1600"/>
              <a:buFont typeface="Maven Pro"/>
              <a:buChar char="➔"/>
            </a:pPr>
            <a:r>
              <a:rPr lang="en">
                <a:latin typeface="Maven Pro"/>
                <a:ea typeface="Maven Pro"/>
                <a:cs typeface="Maven Pro"/>
                <a:sym typeface="Maven Pro"/>
              </a:rPr>
              <a:t>Data Flow</a:t>
            </a:r>
            <a:endParaRPr>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38"/>
          <p:cNvSpPr txBox="1"/>
          <p:nvPr>
            <p:ph type="title"/>
          </p:nvPr>
        </p:nvSpPr>
        <p:spPr>
          <a:xfrm>
            <a:off x="717425" y="200650"/>
            <a:ext cx="77091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Logical Architecture</a:t>
            </a:r>
            <a:endParaRPr sz="2100"/>
          </a:p>
        </p:txBody>
      </p:sp>
      <p:sp>
        <p:nvSpPr>
          <p:cNvPr id="1084" name="Google Shape;1084;p38"/>
          <p:cNvSpPr txBox="1"/>
          <p:nvPr>
            <p:ph idx="4" type="subTitle"/>
          </p:nvPr>
        </p:nvSpPr>
        <p:spPr>
          <a:xfrm>
            <a:off x="641000" y="2210000"/>
            <a:ext cx="2312400" cy="2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Region &amp; AZ</a:t>
            </a:r>
            <a:endParaRPr/>
          </a:p>
        </p:txBody>
      </p:sp>
      <p:sp>
        <p:nvSpPr>
          <p:cNvPr id="1085" name="Google Shape;1085;p38"/>
          <p:cNvSpPr txBox="1"/>
          <p:nvPr>
            <p:ph idx="5" type="subTitle"/>
          </p:nvPr>
        </p:nvSpPr>
        <p:spPr>
          <a:xfrm>
            <a:off x="3468841" y="2209988"/>
            <a:ext cx="1899000" cy="2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S3</a:t>
            </a:r>
            <a:endParaRPr/>
          </a:p>
        </p:txBody>
      </p:sp>
      <p:sp>
        <p:nvSpPr>
          <p:cNvPr id="1086" name="Google Shape;1086;p38"/>
          <p:cNvSpPr txBox="1"/>
          <p:nvPr>
            <p:ph idx="6" type="subTitle"/>
          </p:nvPr>
        </p:nvSpPr>
        <p:spPr>
          <a:xfrm>
            <a:off x="6434963" y="2210001"/>
            <a:ext cx="1899000" cy="2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Athena</a:t>
            </a:r>
            <a:endParaRPr/>
          </a:p>
        </p:txBody>
      </p:sp>
      <p:sp>
        <p:nvSpPr>
          <p:cNvPr id="1087" name="Google Shape;1087;p38"/>
          <p:cNvSpPr txBox="1"/>
          <p:nvPr>
            <p:ph idx="7" type="subTitle"/>
          </p:nvPr>
        </p:nvSpPr>
        <p:spPr>
          <a:xfrm>
            <a:off x="701600" y="2519550"/>
            <a:ext cx="2251800" cy="539100"/>
          </a:xfrm>
          <a:prstGeom prst="rect">
            <a:avLst/>
          </a:prstGeom>
        </p:spPr>
        <p:txBody>
          <a:bodyPr anchorCtr="0" anchor="t" bIns="91425" lIns="91425" spcFirstLastPara="1" rIns="91425" wrap="square" tIns="91425">
            <a:noAutofit/>
          </a:bodyPr>
          <a:lstStyle/>
          <a:p>
            <a:pPr indent="0" lvl="0" marL="0" marR="190500" rtl="0" algn="ctr">
              <a:lnSpc>
                <a:spcPct val="115000"/>
              </a:lnSpc>
              <a:spcBef>
                <a:spcPts val="0"/>
              </a:spcBef>
              <a:spcAft>
                <a:spcPts val="0"/>
              </a:spcAft>
              <a:buNone/>
            </a:pPr>
            <a:r>
              <a:rPr b="1" lang="en">
                <a:latin typeface="Arial"/>
                <a:ea typeface="Arial"/>
                <a:cs typeface="Arial"/>
                <a:sym typeface="Arial"/>
              </a:rPr>
              <a:t>US East (N.Virginia)us-east-1</a:t>
            </a:r>
            <a:endParaRPr b="1" sz="1250">
              <a:highlight>
                <a:srgbClr val="232F3E"/>
              </a:highlight>
              <a:latin typeface="Arial"/>
              <a:ea typeface="Arial"/>
              <a:cs typeface="Arial"/>
              <a:sym typeface="Arial"/>
            </a:endParaRPr>
          </a:p>
          <a:p>
            <a:pPr indent="0" lvl="0" marL="0" rtl="0" algn="ctr">
              <a:spcBef>
                <a:spcPts val="0"/>
              </a:spcBef>
              <a:spcAft>
                <a:spcPts val="0"/>
              </a:spcAft>
              <a:buNone/>
            </a:pPr>
            <a:r>
              <a:t/>
            </a:r>
            <a:endParaRPr/>
          </a:p>
        </p:txBody>
      </p:sp>
      <p:sp>
        <p:nvSpPr>
          <p:cNvPr id="1088" name="Google Shape;1088;p38"/>
          <p:cNvSpPr txBox="1"/>
          <p:nvPr>
            <p:ph idx="8" type="subTitle"/>
          </p:nvPr>
        </p:nvSpPr>
        <p:spPr>
          <a:xfrm>
            <a:off x="3217388" y="2510400"/>
            <a:ext cx="2713800" cy="4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Storage/Backup/Recovery Dataset</a:t>
            </a:r>
            <a:endParaRPr b="1">
              <a:latin typeface="Arial"/>
              <a:ea typeface="Arial"/>
              <a:cs typeface="Arial"/>
              <a:sym typeface="Arial"/>
            </a:endParaRPr>
          </a:p>
          <a:p>
            <a:pPr indent="0" lvl="0" marL="0" rtl="0" algn="ctr">
              <a:spcBef>
                <a:spcPts val="0"/>
              </a:spcBef>
              <a:spcAft>
                <a:spcPts val="0"/>
              </a:spcAft>
              <a:buNone/>
            </a:pPr>
            <a:r>
              <a:t/>
            </a:r>
            <a:endParaRPr sz="1300"/>
          </a:p>
        </p:txBody>
      </p:sp>
      <p:sp>
        <p:nvSpPr>
          <p:cNvPr id="1089" name="Google Shape;1089;p38"/>
          <p:cNvSpPr txBox="1"/>
          <p:nvPr>
            <p:ph idx="9" type="subTitle"/>
          </p:nvPr>
        </p:nvSpPr>
        <p:spPr>
          <a:xfrm>
            <a:off x="6380450" y="2943700"/>
            <a:ext cx="2437200" cy="1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304800" lvl="0" marL="457200" rtl="0" algn="l">
              <a:spcBef>
                <a:spcPts val="0"/>
              </a:spcBef>
              <a:spcAft>
                <a:spcPts val="0"/>
              </a:spcAft>
              <a:buSzPts val="1200"/>
              <a:buChar char="➔"/>
            </a:pPr>
            <a:r>
              <a:rPr lang="en" sz="1200"/>
              <a:t>Interactive performance even for large datasets</a:t>
            </a:r>
            <a:endParaRPr sz="1200"/>
          </a:p>
          <a:p>
            <a:pPr indent="-304800" lvl="0" marL="457200" rtl="0" algn="l">
              <a:spcBef>
                <a:spcPts val="0"/>
              </a:spcBef>
              <a:spcAft>
                <a:spcPts val="0"/>
              </a:spcAft>
              <a:buSzPts val="1200"/>
              <a:buChar char="➔"/>
            </a:pPr>
            <a:r>
              <a:rPr lang="en" sz="1200"/>
              <a:t>Start querying instantly by running SQL</a:t>
            </a:r>
            <a:endParaRPr sz="1200"/>
          </a:p>
          <a:p>
            <a:pPr indent="-304800" lvl="0" marL="457200" rtl="0" algn="l">
              <a:spcBef>
                <a:spcPts val="0"/>
              </a:spcBef>
              <a:spcAft>
                <a:spcPts val="0"/>
              </a:spcAft>
              <a:buSzPts val="1200"/>
              <a:buChar char="➔"/>
            </a:pPr>
            <a:r>
              <a:rPr lang="en" sz="1200"/>
              <a:t>Analyze video games sales dataset which stored in S3</a:t>
            </a:r>
            <a:endParaRPr sz="1200"/>
          </a:p>
        </p:txBody>
      </p:sp>
      <p:grpSp>
        <p:nvGrpSpPr>
          <p:cNvPr id="1090" name="Google Shape;1090;p38"/>
          <p:cNvGrpSpPr/>
          <p:nvPr/>
        </p:nvGrpSpPr>
        <p:grpSpPr>
          <a:xfrm>
            <a:off x="4069444" y="1365312"/>
            <a:ext cx="697807" cy="697807"/>
            <a:chOff x="1190625" y="238125"/>
            <a:chExt cx="5219200" cy="5219200"/>
          </a:xfrm>
        </p:grpSpPr>
        <p:sp>
          <p:nvSpPr>
            <p:cNvPr id="1091" name="Google Shape;1091;p38"/>
            <p:cNvSpPr/>
            <p:nvPr/>
          </p:nvSpPr>
          <p:spPr>
            <a:xfrm>
              <a:off x="1530675" y="1918000"/>
              <a:ext cx="1790850" cy="1288550"/>
            </a:xfrm>
            <a:custGeom>
              <a:rect b="b" l="l" r="r" t="t"/>
              <a:pathLst>
                <a:path extrusionOk="0" h="51542" w="71634">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4310700" y="1921850"/>
              <a:ext cx="1759050" cy="1278975"/>
            </a:xfrm>
            <a:custGeom>
              <a:rect b="b" l="l" r="r" t="t"/>
              <a:pathLst>
                <a:path extrusionOk="0" h="51159" w="70362">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3119250" y="3528650"/>
              <a:ext cx="1361925" cy="1588600"/>
            </a:xfrm>
            <a:custGeom>
              <a:rect b="b" l="l" r="r" t="t"/>
              <a:pathLst>
                <a:path extrusionOk="0" h="63544" w="54477">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3800200" y="3528650"/>
              <a:ext cx="680975" cy="1588600"/>
            </a:xfrm>
            <a:custGeom>
              <a:rect b="b" l="l" r="r" t="t"/>
              <a:pathLst>
                <a:path extrusionOk="0" h="63544" w="27239">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1190625" y="238125"/>
              <a:ext cx="5219200" cy="5219200"/>
            </a:xfrm>
            <a:custGeom>
              <a:rect b="b" l="l" r="r" t="t"/>
              <a:pathLst>
                <a:path extrusionOk="0" h="208768" w="208768">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3800200" y="238125"/>
              <a:ext cx="2609625" cy="5219200"/>
            </a:xfrm>
            <a:custGeom>
              <a:rect b="b" l="l" r="r" t="t"/>
              <a:pathLst>
                <a:path extrusionOk="0" h="208768" w="104385">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2584300" y="1887600"/>
              <a:ext cx="2457925" cy="1981125"/>
            </a:xfrm>
            <a:custGeom>
              <a:rect b="b" l="l" r="r" t="t"/>
              <a:pathLst>
                <a:path extrusionOk="0" h="79245" w="98317">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3800200" y="1889500"/>
              <a:ext cx="1242025" cy="1979225"/>
            </a:xfrm>
            <a:custGeom>
              <a:rect b="b" l="l" r="r" t="t"/>
              <a:pathLst>
                <a:path extrusionOk="0" h="79169" w="49681">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38"/>
          <p:cNvGrpSpPr/>
          <p:nvPr/>
        </p:nvGrpSpPr>
        <p:grpSpPr>
          <a:xfrm>
            <a:off x="1312194" y="1365391"/>
            <a:ext cx="793318" cy="672589"/>
            <a:chOff x="1190625" y="635250"/>
            <a:chExt cx="5219200" cy="4424925"/>
          </a:xfrm>
        </p:grpSpPr>
        <p:sp>
          <p:nvSpPr>
            <p:cNvPr id="1100" name="Google Shape;1100;p38"/>
            <p:cNvSpPr/>
            <p:nvPr/>
          </p:nvSpPr>
          <p:spPr>
            <a:xfrm>
              <a:off x="4254425" y="635250"/>
              <a:ext cx="2155400" cy="4424925"/>
            </a:xfrm>
            <a:custGeom>
              <a:rect b="b" l="l" r="r" t="t"/>
              <a:pathLst>
                <a:path extrusionOk="0" h="176997" w="86216">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5331700" y="635250"/>
              <a:ext cx="1078125" cy="4424925"/>
            </a:xfrm>
            <a:custGeom>
              <a:rect b="b" l="l" r="r" t="t"/>
              <a:pathLst>
                <a:path extrusionOk="0" h="176997" w="43125">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4764925" y="1316200"/>
              <a:ext cx="1134400" cy="340075"/>
            </a:xfrm>
            <a:custGeom>
              <a:rect b="b" l="l" r="r" t="t"/>
              <a:pathLst>
                <a:path extrusionOk="0" h="13603" w="45376">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4764925" y="1997150"/>
              <a:ext cx="1134400" cy="340075"/>
            </a:xfrm>
            <a:custGeom>
              <a:rect b="b" l="l" r="r" t="t"/>
              <a:pathLst>
                <a:path extrusionOk="0" h="13603" w="45376">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4764925" y="2677275"/>
              <a:ext cx="1134400" cy="340900"/>
            </a:xfrm>
            <a:custGeom>
              <a:rect b="b" l="l" r="r" t="t"/>
              <a:pathLst>
                <a:path extrusionOk="0" h="13636" w="45376">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5331700" y="2677275"/>
              <a:ext cx="567625" cy="340900"/>
            </a:xfrm>
            <a:custGeom>
              <a:rect b="b" l="l" r="r" t="t"/>
              <a:pathLst>
                <a:path extrusionOk="0" h="13636" w="22705">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5331700" y="1997150"/>
              <a:ext cx="567625" cy="340075"/>
            </a:xfrm>
            <a:custGeom>
              <a:rect b="b" l="l" r="r" t="t"/>
              <a:pathLst>
                <a:path extrusionOk="0" h="13603" w="22705">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5331700" y="1316200"/>
              <a:ext cx="567625" cy="340075"/>
            </a:xfrm>
            <a:custGeom>
              <a:rect b="b" l="l" r="r" t="t"/>
              <a:pathLst>
                <a:path extrusionOk="0" h="13603" w="22705">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2552500" y="4039150"/>
              <a:ext cx="1021025" cy="1021025"/>
            </a:xfrm>
            <a:custGeom>
              <a:rect b="b" l="l" r="r" t="t"/>
              <a:pathLst>
                <a:path extrusionOk="0" h="40841" w="40841">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3063000" y="4039150"/>
              <a:ext cx="510525" cy="1021025"/>
            </a:xfrm>
            <a:custGeom>
              <a:rect b="b" l="l" r="r" t="t"/>
              <a:pathLst>
                <a:path extrusionOk="0" h="40841" w="20421">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1190625" y="1316200"/>
              <a:ext cx="3743950" cy="3063025"/>
            </a:xfrm>
            <a:custGeom>
              <a:rect b="b" l="l" r="r" t="t"/>
              <a:pathLst>
                <a:path extrusionOk="0" h="122521" w="149758">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3063000" y="1316200"/>
              <a:ext cx="1871575" cy="3063025"/>
            </a:xfrm>
            <a:custGeom>
              <a:rect b="b" l="l" r="r" t="t"/>
              <a:pathLst>
                <a:path extrusionOk="0" h="122521" w="74863">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2211625" y="4720075"/>
              <a:ext cx="1701950" cy="340100"/>
            </a:xfrm>
            <a:custGeom>
              <a:rect b="b" l="l" r="r" t="t"/>
              <a:pathLst>
                <a:path extrusionOk="0" h="13604" w="68078">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5388800" y="3358200"/>
              <a:ext cx="340075" cy="340100"/>
            </a:xfrm>
            <a:custGeom>
              <a:rect b="b" l="l" r="r" t="t"/>
              <a:pathLst>
                <a:path extrusionOk="0" h="13604" w="13603">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5388800" y="4039150"/>
              <a:ext cx="340075" cy="340075"/>
            </a:xfrm>
            <a:custGeom>
              <a:rect b="b" l="l" r="r" t="t"/>
              <a:pathLst>
                <a:path extrusionOk="0" h="13603" w="13603">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3063000" y="4720075"/>
              <a:ext cx="850575" cy="340100"/>
            </a:xfrm>
            <a:custGeom>
              <a:rect b="b" l="l" r="r" t="t"/>
              <a:pathLst>
                <a:path extrusionOk="0" h="13604" w="34023">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1530675" y="1656250"/>
              <a:ext cx="3063850" cy="2382925"/>
            </a:xfrm>
            <a:custGeom>
              <a:rect b="b" l="l" r="r" t="t"/>
              <a:pathLst>
                <a:path extrusionOk="0" h="95317" w="122554">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3063000" y="1656250"/>
              <a:ext cx="1531525" cy="2382925"/>
            </a:xfrm>
            <a:custGeom>
              <a:rect b="b" l="l" r="r" t="t"/>
              <a:pathLst>
                <a:path extrusionOk="0" h="95317" w="61261">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38"/>
          <p:cNvGrpSpPr/>
          <p:nvPr/>
        </p:nvGrpSpPr>
        <p:grpSpPr>
          <a:xfrm>
            <a:off x="7049517" y="1365308"/>
            <a:ext cx="672755" cy="672755"/>
            <a:chOff x="1190625" y="238125"/>
            <a:chExt cx="5219200" cy="5219200"/>
          </a:xfrm>
        </p:grpSpPr>
        <p:sp>
          <p:nvSpPr>
            <p:cNvPr id="1119" name="Google Shape;1119;p38"/>
            <p:cNvSpPr/>
            <p:nvPr/>
          </p:nvSpPr>
          <p:spPr>
            <a:xfrm>
              <a:off x="1190625" y="238125"/>
              <a:ext cx="5219200" cy="5219200"/>
            </a:xfrm>
            <a:custGeom>
              <a:rect b="b" l="l" r="r" t="t"/>
              <a:pathLst>
                <a:path extrusionOk="0" h="208768" w="208768">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3800200" y="238125"/>
              <a:ext cx="2609625" cy="5219200"/>
            </a:xfrm>
            <a:custGeom>
              <a:rect b="b" l="l" r="r" t="t"/>
              <a:pathLst>
                <a:path extrusionOk="0" h="208768" w="104385">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a:off x="1530675" y="578175"/>
              <a:ext cx="4539075" cy="4539075"/>
            </a:xfrm>
            <a:custGeom>
              <a:rect b="b" l="l" r="r" t="t"/>
              <a:pathLst>
                <a:path extrusionOk="0" h="181563" w="181563">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8"/>
            <p:cNvSpPr/>
            <p:nvPr/>
          </p:nvSpPr>
          <p:spPr>
            <a:xfrm>
              <a:off x="3800200" y="578175"/>
              <a:ext cx="2269550" cy="4539075"/>
            </a:xfrm>
            <a:custGeom>
              <a:rect b="b" l="l" r="r" t="t"/>
              <a:pathLst>
                <a:path extrusionOk="0" h="181563" w="90782">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2081950" y="3528225"/>
              <a:ext cx="1054450" cy="1021250"/>
            </a:xfrm>
            <a:custGeom>
              <a:rect b="b" l="l" r="r" t="t"/>
              <a:pathLst>
                <a:path extrusionOk="0" h="40850" w="42178">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3629775" y="238125"/>
              <a:ext cx="340900" cy="5219200"/>
            </a:xfrm>
            <a:custGeom>
              <a:rect b="b" l="l" r="r" t="t"/>
              <a:pathLst>
                <a:path extrusionOk="0" h="208768" w="13636">
                  <a:moveTo>
                    <a:pt x="0" y="0"/>
                  </a:moveTo>
                  <a:lnTo>
                    <a:pt x="0" y="208767"/>
                  </a:lnTo>
                  <a:lnTo>
                    <a:pt x="13635" y="208767"/>
                  </a:lnTo>
                  <a:lnTo>
                    <a:pt x="13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1190625" y="2677275"/>
              <a:ext cx="5219200" cy="340900"/>
            </a:xfrm>
            <a:custGeom>
              <a:rect b="b" l="l" r="r" t="t"/>
              <a:pathLst>
                <a:path extrusionOk="0" h="13636" w="208768">
                  <a:moveTo>
                    <a:pt x="0" y="0"/>
                  </a:moveTo>
                  <a:lnTo>
                    <a:pt x="0" y="13635"/>
                  </a:lnTo>
                  <a:lnTo>
                    <a:pt x="208767" y="13635"/>
                  </a:lnTo>
                  <a:lnTo>
                    <a:pt x="2087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3800200" y="238125"/>
              <a:ext cx="170475" cy="5219200"/>
            </a:xfrm>
            <a:custGeom>
              <a:rect b="b" l="l" r="r" t="t"/>
              <a:pathLst>
                <a:path extrusionOk="0" h="208768" w="6819">
                  <a:moveTo>
                    <a:pt x="1" y="0"/>
                  </a:moveTo>
                  <a:lnTo>
                    <a:pt x="1" y="208767"/>
                  </a:lnTo>
                  <a:lnTo>
                    <a:pt x="6818" y="208767"/>
                  </a:lnTo>
                  <a:lnTo>
                    <a:pt x="68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3800200" y="2677275"/>
              <a:ext cx="2609625" cy="340900"/>
            </a:xfrm>
            <a:custGeom>
              <a:rect b="b" l="l" r="r" t="t"/>
              <a:pathLst>
                <a:path extrusionOk="0" h="13636" w="104385">
                  <a:moveTo>
                    <a:pt x="1" y="0"/>
                  </a:moveTo>
                  <a:lnTo>
                    <a:pt x="1" y="13635"/>
                  </a:lnTo>
                  <a:lnTo>
                    <a:pt x="104384" y="13635"/>
                  </a:lnTo>
                  <a:lnTo>
                    <a:pt x="1043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4310700" y="975325"/>
              <a:ext cx="1361900" cy="1361900"/>
            </a:xfrm>
            <a:custGeom>
              <a:rect b="b" l="l" r="r" t="t"/>
              <a:pathLst>
                <a:path extrusionOk="0" h="54476" w="54476">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38"/>
          <p:cNvSpPr txBox="1"/>
          <p:nvPr/>
        </p:nvSpPr>
        <p:spPr>
          <a:xfrm>
            <a:off x="625700" y="3232950"/>
            <a:ext cx="21663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Affordable price</a:t>
            </a:r>
            <a:endParaRPr sz="1200">
              <a:solidFill>
                <a:schemeClr val="lt1"/>
              </a:solidFill>
              <a:highlight>
                <a:schemeClr val="dk2"/>
              </a:highlight>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Reduce network latency</a:t>
            </a:r>
            <a:endParaRPr sz="1200">
              <a:solidFill>
                <a:schemeClr val="lt1"/>
              </a:solidFill>
              <a:highlight>
                <a:schemeClr val="dk2"/>
              </a:highlight>
              <a:latin typeface="Maven Pro"/>
              <a:ea typeface="Maven Pro"/>
              <a:cs typeface="Maven Pro"/>
              <a:sym typeface="Maven Pro"/>
            </a:endParaRPr>
          </a:p>
        </p:txBody>
      </p:sp>
      <p:sp>
        <p:nvSpPr>
          <p:cNvPr id="1130" name="Google Shape;1130;p38"/>
          <p:cNvSpPr txBox="1"/>
          <p:nvPr/>
        </p:nvSpPr>
        <p:spPr>
          <a:xfrm>
            <a:off x="3202525" y="3063650"/>
            <a:ext cx="27138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Individual S3 objects can store for maximum of 5 terabytes </a:t>
            </a:r>
            <a:r>
              <a:rPr lang="en" sz="1200">
                <a:solidFill>
                  <a:schemeClr val="lt1"/>
                </a:solidFill>
                <a:latin typeface="Maven Pro"/>
                <a:ea typeface="Maven Pro"/>
                <a:cs typeface="Maven Pro"/>
                <a:sym typeface="Maven Pro"/>
              </a:rPr>
              <a:t>and run big data analysis </a:t>
            </a:r>
            <a:r>
              <a:rPr lang="en" sz="1200">
                <a:solidFill>
                  <a:schemeClr val="lt1"/>
                </a:solidFill>
                <a:latin typeface="Maven Pro"/>
                <a:ea typeface="Maven Pro"/>
                <a:cs typeface="Maven Pro"/>
                <a:sym typeface="Maven Pro"/>
              </a:rPr>
              <a:t>(Video Games Sales [1.36MB])</a:t>
            </a:r>
            <a:endParaRPr sz="1200">
              <a:solidFill>
                <a:schemeClr val="lt1"/>
              </a:solidFill>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Prevent unauthorized users from accessing data </a:t>
            </a:r>
            <a:endParaRPr sz="1200">
              <a:solidFill>
                <a:schemeClr val="lt1"/>
              </a:solidFill>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Provides a simple web service interface</a:t>
            </a:r>
            <a:endParaRPr sz="1200">
              <a:solidFill>
                <a:schemeClr val="lt1"/>
              </a:solidFill>
              <a:latin typeface="Maven Pro"/>
              <a:ea typeface="Maven Pro"/>
              <a:cs typeface="Maven Pro"/>
              <a:sym typeface="Maven Pro"/>
            </a:endParaRPr>
          </a:p>
        </p:txBody>
      </p:sp>
      <p:sp>
        <p:nvSpPr>
          <p:cNvPr id="1131" name="Google Shape;1131;p38"/>
          <p:cNvSpPr txBox="1"/>
          <p:nvPr/>
        </p:nvSpPr>
        <p:spPr>
          <a:xfrm>
            <a:off x="6195200" y="2519550"/>
            <a:ext cx="26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Query Data in S3 using SQL</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39"/>
          <p:cNvSpPr txBox="1"/>
          <p:nvPr>
            <p:ph type="title"/>
          </p:nvPr>
        </p:nvSpPr>
        <p:spPr>
          <a:xfrm>
            <a:off x="717625" y="220525"/>
            <a:ext cx="77091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2100"/>
              <a:t>Logical Architecture</a:t>
            </a:r>
            <a:endParaRPr/>
          </a:p>
        </p:txBody>
      </p:sp>
      <p:grpSp>
        <p:nvGrpSpPr>
          <p:cNvPr id="1137" name="Google Shape;1137;p39"/>
          <p:cNvGrpSpPr/>
          <p:nvPr/>
        </p:nvGrpSpPr>
        <p:grpSpPr>
          <a:xfrm>
            <a:off x="2249258" y="1010732"/>
            <a:ext cx="606471" cy="606471"/>
            <a:chOff x="1190625" y="238125"/>
            <a:chExt cx="5219200" cy="5219200"/>
          </a:xfrm>
        </p:grpSpPr>
        <p:sp>
          <p:nvSpPr>
            <p:cNvPr id="1138" name="Google Shape;1138;p39"/>
            <p:cNvSpPr/>
            <p:nvPr/>
          </p:nvSpPr>
          <p:spPr>
            <a:xfrm>
              <a:off x="2211625" y="2053400"/>
              <a:ext cx="3403900" cy="2382925"/>
            </a:xfrm>
            <a:custGeom>
              <a:rect b="b" l="l" r="r" t="t"/>
              <a:pathLst>
                <a:path extrusionOk="0" h="95317" w="136156">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3800200" y="2053400"/>
              <a:ext cx="1815325" cy="2382925"/>
            </a:xfrm>
            <a:custGeom>
              <a:rect b="b" l="l" r="r" t="t"/>
              <a:pathLst>
                <a:path extrusionOk="0" h="95317" w="72613">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1190625" y="238125"/>
              <a:ext cx="1361900" cy="3857300"/>
            </a:xfrm>
            <a:custGeom>
              <a:rect b="b" l="l" r="r" t="t"/>
              <a:pathLst>
                <a:path extrusionOk="0" h="154292" w="54476">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1190625" y="4095400"/>
              <a:ext cx="5219200" cy="1361925"/>
            </a:xfrm>
            <a:custGeom>
              <a:rect b="b" l="l" r="r" t="t"/>
              <a:pathLst>
                <a:path extrusionOk="0" h="54477" w="208768">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3800200" y="4095400"/>
              <a:ext cx="2609625" cy="1361925"/>
            </a:xfrm>
            <a:custGeom>
              <a:rect b="b" l="l" r="r" t="t"/>
              <a:pathLst>
                <a:path extrusionOk="0" h="54477" w="104385">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2892550" y="238125"/>
              <a:ext cx="3517275" cy="2496250"/>
            </a:xfrm>
            <a:custGeom>
              <a:rect b="b" l="l" r="r" t="t"/>
              <a:pathLst>
                <a:path extrusionOk="0" h="99850" w="140691">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3800200" y="238125"/>
              <a:ext cx="2609625" cy="2496250"/>
            </a:xfrm>
            <a:custGeom>
              <a:rect b="b" l="l" r="r" t="t"/>
              <a:pathLst>
                <a:path extrusionOk="0" h="99850" w="104385">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39"/>
          <p:cNvSpPr txBox="1"/>
          <p:nvPr/>
        </p:nvSpPr>
        <p:spPr>
          <a:xfrm>
            <a:off x="1049100" y="1799000"/>
            <a:ext cx="335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Host a Static Website</a:t>
            </a:r>
            <a:endParaRPr sz="1500">
              <a:solidFill>
                <a:schemeClr val="dk1"/>
              </a:solidFill>
              <a:latin typeface="Press Start 2P"/>
              <a:ea typeface="Press Start 2P"/>
              <a:cs typeface="Press Start 2P"/>
              <a:sym typeface="Press Start 2P"/>
            </a:endParaRPr>
          </a:p>
        </p:txBody>
      </p:sp>
      <p:sp>
        <p:nvSpPr>
          <p:cNvPr id="1146" name="Google Shape;1146;p39"/>
          <p:cNvSpPr txBox="1"/>
          <p:nvPr>
            <p:ph idx="4294967295" type="subTitle"/>
          </p:nvPr>
        </p:nvSpPr>
        <p:spPr>
          <a:xfrm>
            <a:off x="1471675" y="2328150"/>
            <a:ext cx="22518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latin typeface="Arial"/>
                <a:ea typeface="Arial"/>
                <a:cs typeface="Arial"/>
                <a:sym typeface="Arial"/>
              </a:rPr>
              <a:t>Host our website</a:t>
            </a:r>
            <a:endParaRPr b="1" sz="1400">
              <a:latin typeface="Arial"/>
              <a:ea typeface="Arial"/>
              <a:cs typeface="Arial"/>
              <a:sym typeface="Arial"/>
            </a:endParaRPr>
          </a:p>
        </p:txBody>
      </p:sp>
      <p:sp>
        <p:nvSpPr>
          <p:cNvPr id="1147" name="Google Shape;1147;p39"/>
          <p:cNvSpPr txBox="1"/>
          <p:nvPr/>
        </p:nvSpPr>
        <p:spPr>
          <a:xfrm>
            <a:off x="529700" y="2787600"/>
            <a:ext cx="47760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Deliver HTML/images/video to our website visitors</a:t>
            </a:r>
            <a:endParaRPr sz="1200">
              <a:solidFill>
                <a:schemeClr val="lt1"/>
              </a:solidFill>
              <a:highlight>
                <a:schemeClr val="dk2"/>
              </a:highlight>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Hosting a static website does not require web servers, making it easy to scale with increased user traffic</a:t>
            </a:r>
            <a:endParaRPr sz="1200">
              <a:solidFill>
                <a:schemeClr val="lt1"/>
              </a:solidFill>
              <a:highlight>
                <a:schemeClr val="dk2"/>
              </a:highlight>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The lowest cost and lowest maintenance option and it provides high levels of reliability and scale</a:t>
            </a:r>
            <a:endParaRPr sz="1200">
              <a:solidFill>
                <a:schemeClr val="lt1"/>
              </a:solidFill>
              <a:highlight>
                <a:schemeClr val="dk2"/>
              </a:highlight>
              <a:latin typeface="Maven Pro"/>
              <a:ea typeface="Maven Pro"/>
              <a:cs typeface="Maven Pro"/>
              <a:sym typeface="Maven Pro"/>
            </a:endParaRPr>
          </a:p>
        </p:txBody>
      </p:sp>
      <p:sp>
        <p:nvSpPr>
          <p:cNvPr id="1148" name="Google Shape;1148;p39"/>
          <p:cNvSpPr txBox="1"/>
          <p:nvPr/>
        </p:nvSpPr>
        <p:spPr>
          <a:xfrm>
            <a:off x="5264275" y="1803025"/>
            <a:ext cx="3353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Polly</a:t>
            </a:r>
            <a:endParaRPr sz="1500">
              <a:solidFill>
                <a:schemeClr val="dk1"/>
              </a:solidFill>
              <a:latin typeface="Press Start 2P"/>
              <a:ea typeface="Press Start 2P"/>
              <a:cs typeface="Press Start 2P"/>
              <a:sym typeface="Press Start 2P"/>
            </a:endParaRPr>
          </a:p>
        </p:txBody>
      </p:sp>
      <p:sp>
        <p:nvSpPr>
          <p:cNvPr id="1149" name="Google Shape;1149;p39"/>
          <p:cNvSpPr txBox="1"/>
          <p:nvPr>
            <p:ph idx="4294967295" type="subTitle"/>
          </p:nvPr>
        </p:nvSpPr>
        <p:spPr>
          <a:xfrm>
            <a:off x="5815075" y="2251950"/>
            <a:ext cx="22518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latin typeface="Arial"/>
                <a:ea typeface="Arial"/>
                <a:cs typeface="Arial"/>
                <a:sym typeface="Arial"/>
              </a:rPr>
              <a:t>Present our Demo</a:t>
            </a:r>
            <a:endParaRPr b="1" sz="1400">
              <a:latin typeface="Arial"/>
              <a:ea typeface="Arial"/>
              <a:cs typeface="Arial"/>
              <a:sym typeface="Arial"/>
            </a:endParaRPr>
          </a:p>
        </p:txBody>
      </p:sp>
      <p:sp>
        <p:nvSpPr>
          <p:cNvPr id="1150" name="Google Shape;1150;p39"/>
          <p:cNvSpPr txBox="1"/>
          <p:nvPr/>
        </p:nvSpPr>
        <p:spPr>
          <a:xfrm>
            <a:off x="5101700" y="2787600"/>
            <a:ext cx="3870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Uses advanced deep learning technologies to synthesize natural sounding human speech</a:t>
            </a:r>
            <a:endParaRPr sz="1200">
              <a:solidFill>
                <a:schemeClr val="lt1"/>
              </a:solidFill>
              <a:latin typeface="Maven Pro"/>
              <a:ea typeface="Maven Pro"/>
              <a:cs typeface="Maven Pro"/>
              <a:sym typeface="Maven Pro"/>
            </a:endParaRPr>
          </a:p>
          <a:p>
            <a:pPr indent="-304800" lvl="0" marL="457200" rtl="0" algn="l">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Turns our speech text into lifelike speech in our demo</a:t>
            </a:r>
            <a:endParaRPr sz="1200">
              <a:solidFill>
                <a:schemeClr val="lt1"/>
              </a:solidFill>
              <a:highlight>
                <a:schemeClr val="dk2"/>
              </a:highlight>
              <a:latin typeface="Maven Pro"/>
              <a:ea typeface="Maven Pro"/>
              <a:cs typeface="Maven Pro"/>
              <a:sym typeface="Maven Pro"/>
            </a:endParaRPr>
          </a:p>
          <a:p>
            <a:pPr indent="0" lvl="0" marL="457200" rtl="0" algn="l">
              <a:spcBef>
                <a:spcPts val="0"/>
              </a:spcBef>
              <a:spcAft>
                <a:spcPts val="0"/>
              </a:spcAft>
              <a:buNone/>
            </a:pPr>
            <a:r>
              <a:t/>
            </a:r>
            <a:endParaRPr sz="1200">
              <a:solidFill>
                <a:schemeClr val="lt1"/>
              </a:solidFill>
              <a:highlight>
                <a:schemeClr val="dk2"/>
              </a:highlight>
              <a:latin typeface="Maven Pro"/>
              <a:ea typeface="Maven Pro"/>
              <a:cs typeface="Maven Pro"/>
              <a:sym typeface="Maven Pro"/>
            </a:endParaRPr>
          </a:p>
        </p:txBody>
      </p:sp>
      <p:grpSp>
        <p:nvGrpSpPr>
          <p:cNvPr id="1151" name="Google Shape;1151;p39"/>
          <p:cNvGrpSpPr/>
          <p:nvPr/>
        </p:nvGrpSpPr>
        <p:grpSpPr>
          <a:xfrm>
            <a:off x="6535621" y="932433"/>
            <a:ext cx="744258" cy="684759"/>
            <a:chOff x="1190625" y="238125"/>
            <a:chExt cx="5219200" cy="5219200"/>
          </a:xfrm>
        </p:grpSpPr>
        <p:sp>
          <p:nvSpPr>
            <p:cNvPr id="1152" name="Google Shape;1152;p39"/>
            <p:cNvSpPr/>
            <p:nvPr/>
          </p:nvSpPr>
          <p:spPr>
            <a:xfrm>
              <a:off x="2949650" y="1060950"/>
              <a:ext cx="340075" cy="340075"/>
            </a:xfrm>
            <a:custGeom>
              <a:rect b="b" l="l" r="r" t="t"/>
              <a:pathLst>
                <a:path extrusionOk="0" h="13603" w="13603">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2608750" y="1656250"/>
              <a:ext cx="2382925" cy="2382925"/>
            </a:xfrm>
            <a:custGeom>
              <a:rect b="b" l="l" r="r" t="t"/>
              <a:pathLst>
                <a:path extrusionOk="0" h="95317" w="95317">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a:off x="3800200" y="1656250"/>
              <a:ext cx="1191475" cy="2382925"/>
            </a:xfrm>
            <a:custGeom>
              <a:rect b="b" l="l" r="r" t="t"/>
              <a:pathLst>
                <a:path extrusionOk="0" h="95317" w="47659">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3289700" y="2337200"/>
              <a:ext cx="1021025" cy="1021025"/>
            </a:xfrm>
            <a:custGeom>
              <a:rect b="b" l="l" r="r" t="t"/>
              <a:pathLst>
                <a:path extrusionOk="0" h="40841" w="40841">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3800200" y="2337200"/>
              <a:ext cx="510525" cy="1021025"/>
            </a:xfrm>
            <a:custGeom>
              <a:rect b="b" l="l" r="r" t="t"/>
              <a:pathLst>
                <a:path extrusionOk="0" h="40841" w="20421">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3629775" y="238125"/>
              <a:ext cx="2013475" cy="2024075"/>
            </a:xfrm>
            <a:custGeom>
              <a:rect b="b" l="l" r="r" t="t"/>
              <a:pathLst>
                <a:path extrusionOk="0" h="80963" w="80539">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1956375" y="238125"/>
              <a:ext cx="1843850" cy="2024075"/>
            </a:xfrm>
            <a:custGeom>
              <a:rect b="b" l="l" r="r" t="t"/>
              <a:pathLst>
                <a:path extrusionOk="0" h="80963" w="73754">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2949650" y="1060950"/>
              <a:ext cx="340075" cy="340075"/>
            </a:xfrm>
            <a:custGeom>
              <a:rect b="b" l="l" r="r" t="t"/>
              <a:pathLst>
                <a:path extrusionOk="0" h="13603" w="13603">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p:nvPr/>
          </p:nvSpPr>
          <p:spPr>
            <a:xfrm>
              <a:off x="1190625" y="1003875"/>
              <a:ext cx="2008575" cy="2014300"/>
            </a:xfrm>
            <a:custGeom>
              <a:rect b="b" l="l" r="r" t="t"/>
              <a:pathLst>
                <a:path extrusionOk="0" h="80572" w="80343">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1190625" y="2847700"/>
              <a:ext cx="2008575" cy="1843875"/>
            </a:xfrm>
            <a:custGeom>
              <a:rect b="b" l="l" r="r" t="t"/>
              <a:pathLst>
                <a:path extrusionOk="0" h="73755" w="80343">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1956375" y="3448725"/>
              <a:ext cx="2014300" cy="2008600"/>
            </a:xfrm>
            <a:custGeom>
              <a:rect b="b" l="l" r="r" t="t"/>
              <a:pathLst>
                <a:path extrusionOk="0" h="80344" w="80572">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3800200" y="3448725"/>
              <a:ext cx="1843875" cy="2008600"/>
            </a:xfrm>
            <a:custGeom>
              <a:rect b="b" l="l" r="r" t="t"/>
              <a:pathLst>
                <a:path extrusionOk="0" h="80344" w="73755">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4401225" y="2677275"/>
              <a:ext cx="2008600" cy="2014300"/>
            </a:xfrm>
            <a:custGeom>
              <a:rect b="b" l="l" r="r" t="t"/>
              <a:pathLst>
                <a:path extrusionOk="0" h="80572" w="80344">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4401225" y="1004675"/>
              <a:ext cx="2008600" cy="1843050"/>
            </a:xfrm>
            <a:custGeom>
              <a:rect b="b" l="l" r="r" t="t"/>
              <a:pathLst>
                <a:path extrusionOk="0" h="73722" w="80344">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